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NPRR696 </a:t>
            </a:r>
            <a:r>
              <a:rPr lang="en-US" dirty="0" smtClean="0"/>
              <a:t>- Price </a:t>
            </a:r>
            <a:r>
              <a:rPr lang="en-US" dirty="0"/>
              <a:t>Correction Process Following a SCED </a:t>
            </a:r>
            <a:r>
              <a:rPr lang="en-US" dirty="0" smtClean="0"/>
              <a:t>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WMS</a:t>
            </a:r>
          </a:p>
          <a:p>
            <a:r>
              <a:rPr lang="en-US" dirty="0" smtClean="0"/>
              <a:t>May 4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4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Cornerstones of a well-functioning market:</a:t>
            </a:r>
          </a:p>
          <a:p>
            <a:pPr lvl="1"/>
            <a:r>
              <a:rPr lang="en-US" dirty="0" smtClean="0"/>
              <a:t>Price certainty</a:t>
            </a:r>
          </a:p>
          <a:p>
            <a:pPr lvl="1"/>
            <a:r>
              <a:rPr lang="en-US" dirty="0" smtClean="0"/>
              <a:t>Price integrity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Current Rules</a:t>
            </a:r>
          </a:p>
          <a:p>
            <a:r>
              <a:rPr lang="en-US" dirty="0" smtClean="0"/>
              <a:t>During a SCED process failure:</a:t>
            </a:r>
          </a:p>
          <a:p>
            <a:pPr lvl="1"/>
            <a:r>
              <a:rPr lang="en-US" dirty="0" smtClean="0"/>
              <a:t>No prices are published but ERCOT settles the market using the last “solved” SCED price</a:t>
            </a:r>
          </a:p>
          <a:p>
            <a:pPr lvl="2"/>
            <a:r>
              <a:rPr lang="en-US" dirty="0" smtClean="0"/>
              <a:t>Price certainty? Yes, everyone knows the settled price</a:t>
            </a:r>
          </a:p>
          <a:p>
            <a:pPr lvl="2"/>
            <a:r>
              <a:rPr lang="en-US" dirty="0" smtClean="0"/>
              <a:t>Price integrity? Yes, there is no other “better” price to use</a:t>
            </a:r>
          </a:p>
          <a:p>
            <a:r>
              <a:rPr lang="en-US" dirty="0" smtClean="0"/>
              <a:t>Immediately following a SCED process failure:</a:t>
            </a:r>
          </a:p>
          <a:p>
            <a:pPr lvl="1"/>
            <a:r>
              <a:rPr lang="en-US" dirty="0" smtClean="0"/>
              <a:t>SCED resumes execution and prices are published again</a:t>
            </a:r>
          </a:p>
          <a:p>
            <a:pPr lvl="2"/>
            <a:r>
              <a:rPr lang="en-US" dirty="0" smtClean="0"/>
              <a:t>Price certainty?  Nope.  Maybe prices stick, maybe they don’t.  Wait for an operations notice and cross your fingers.  Exciting!</a:t>
            </a:r>
          </a:p>
          <a:p>
            <a:pPr lvl="2"/>
            <a:r>
              <a:rPr lang="en-US" dirty="0" smtClean="0"/>
              <a:t>Price integrity?  Maybe.  Depends on how much SCED needs to over-correct to get back to where it should’ve been absent a failure.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30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NPRR696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NPRR696 proposes a solution to create price certainty and improve price integrity</a:t>
            </a:r>
          </a:p>
          <a:p>
            <a:pPr lvl="1"/>
            <a:r>
              <a:rPr lang="en-US" dirty="0" smtClean="0"/>
              <a:t>Allow SCED to briefly stabilize following a failure and continue to settle the market using the last “solved” SCED price (known to all)</a:t>
            </a:r>
          </a:p>
          <a:p>
            <a:pPr lvl="1"/>
            <a:r>
              <a:rPr lang="en-US" dirty="0" smtClean="0"/>
              <a:t>Recognizes manual action taken during a SCED failure will always introduce deviations in price formation once execution resumes</a:t>
            </a:r>
          </a:p>
          <a:p>
            <a:r>
              <a:rPr lang="en-US" dirty="0" smtClean="0"/>
              <a:t>NPRR696 was initially constructed to end the stabilization period when ERCOT terminates the Watch</a:t>
            </a:r>
          </a:p>
          <a:p>
            <a:pPr lvl="1"/>
            <a:r>
              <a:rPr lang="en-US" dirty="0" smtClean="0"/>
              <a:t>Feedback from stakeholders suggested this could be too long</a:t>
            </a:r>
          </a:p>
          <a:p>
            <a:r>
              <a:rPr lang="en-US" dirty="0" smtClean="0"/>
              <a:t>Given that feedback, Reliant updated the stabilization period to be </a:t>
            </a:r>
            <a:r>
              <a:rPr lang="en-US" u="sng" dirty="0" smtClean="0"/>
              <a:t>limited</a:t>
            </a:r>
            <a:r>
              <a:rPr lang="en-US" dirty="0" smtClean="0"/>
              <a:t> to “intervals covering the first 15-minutes </a:t>
            </a:r>
            <a:r>
              <a:rPr lang="en-US" dirty="0"/>
              <a:t>of SCED process execution following a </a:t>
            </a:r>
            <a:r>
              <a:rPr lang="en-US" dirty="0" smtClean="0"/>
              <a:t>failure.”</a:t>
            </a:r>
          </a:p>
          <a:p>
            <a:r>
              <a:rPr lang="en-US" dirty="0" smtClean="0"/>
              <a:t>WMS </a:t>
            </a:r>
            <a:r>
              <a:rPr lang="en-US" u="sng" dirty="0" smtClean="0"/>
              <a:t>endorsed</a:t>
            </a:r>
            <a:r>
              <a:rPr lang="en-US" dirty="0" smtClean="0"/>
              <a:t> the latest version of NPRR696 on December 2, 2015.  </a:t>
            </a:r>
            <a:r>
              <a:rPr lang="en-US" u="sng" dirty="0" smtClean="0"/>
              <a:t>No changes have been proposed to the language that WMS already endorsed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57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NPRR696?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“ERCOT </a:t>
            </a:r>
            <a:r>
              <a:rPr lang="en-US" dirty="0"/>
              <a:t>appreciates that the system will have a catch-up period following a SCED Failure, </a:t>
            </a:r>
            <a:r>
              <a:rPr lang="en-US" dirty="0" smtClean="0"/>
              <a:t>and prices </a:t>
            </a:r>
            <a:r>
              <a:rPr lang="en-US" dirty="0"/>
              <a:t>published by SCED immediately thereafter might not have been that which some </a:t>
            </a:r>
            <a:r>
              <a:rPr lang="en-US" dirty="0" smtClean="0"/>
              <a:t>Market Participants </a:t>
            </a:r>
            <a:r>
              <a:rPr lang="en-US" dirty="0"/>
              <a:t>expected upon SCED’s return</a:t>
            </a:r>
            <a:r>
              <a:rPr lang="en-US" dirty="0" smtClean="0"/>
              <a:t>.”</a:t>
            </a:r>
            <a:r>
              <a:rPr lang="en-US" baseline="30000" dirty="0" smtClean="0"/>
              <a:t>1</a:t>
            </a:r>
          </a:p>
          <a:p>
            <a:r>
              <a:rPr lang="en-US" dirty="0"/>
              <a:t>What’s better </a:t>
            </a:r>
            <a:r>
              <a:rPr lang="en-US" dirty="0" smtClean="0"/>
              <a:t>policy going forward?</a:t>
            </a:r>
            <a:endParaRPr lang="en-US" dirty="0"/>
          </a:p>
          <a:p>
            <a:pPr lvl="1"/>
            <a:r>
              <a:rPr lang="en-US" dirty="0"/>
              <a:t>A known price or price correction roulette?</a:t>
            </a:r>
          </a:p>
          <a:p>
            <a:pPr lvl="1"/>
            <a:r>
              <a:rPr lang="en-US" dirty="0"/>
              <a:t>Are “wild” prices following a SCED failure more likely to be </a:t>
            </a:r>
            <a:r>
              <a:rPr lang="en-US" dirty="0" smtClean="0"/>
              <a:t>justifiable </a:t>
            </a:r>
            <a:r>
              <a:rPr lang="en-US" dirty="0"/>
              <a:t>or the result of SCED needing to </a:t>
            </a:r>
            <a:r>
              <a:rPr lang="en-US" dirty="0" smtClean="0"/>
              <a:t>over-correct to resume stable operation?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5048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http</a:t>
            </a:r>
            <a:r>
              <a:rPr lang="en-US" sz="1200" dirty="0"/>
              <a:t>://interchange.puc.state.tx.us/WebApp/Interchange/Documents/45542_4_883090.PDF</a:t>
            </a:r>
          </a:p>
        </p:txBody>
      </p:sp>
    </p:spTree>
    <p:extLst>
      <p:ext uri="{BB962C8B-B14F-4D97-AF65-F5344CB8AC3E}">
        <p14:creationId xmlns:p14="http://schemas.microsoft.com/office/powerpoint/2010/main" val="217118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Motion to endorse (again) NPRR696 with October 19</a:t>
            </a:r>
            <a:r>
              <a:rPr lang="en-US" baseline="30000" dirty="0" smtClean="0"/>
              <a:t>th</a:t>
            </a:r>
            <a:r>
              <a:rPr lang="en-US" dirty="0" smtClean="0"/>
              <a:t>, 2015 Reliant comments.</a:t>
            </a:r>
          </a:p>
          <a:p>
            <a:endParaRPr lang="en-US" dirty="0" smtClean="0"/>
          </a:p>
          <a:p>
            <a:r>
              <a:rPr lang="en-US" dirty="0" smtClean="0"/>
              <a:t>Opposing arguments are weak:</a:t>
            </a:r>
          </a:p>
          <a:p>
            <a:pPr lvl="1"/>
            <a:r>
              <a:rPr lang="en-US" dirty="0" smtClean="0"/>
              <a:t>Ensuring that SCED never fails is not cost effective or realistic</a:t>
            </a:r>
          </a:p>
          <a:p>
            <a:pPr lvl="1"/>
            <a:r>
              <a:rPr lang="en-US" dirty="0" smtClean="0"/>
              <a:t>Ignoring a better policy direction because it happens infrequently pushes off the issue until it happens again</a:t>
            </a:r>
          </a:p>
          <a:p>
            <a:r>
              <a:rPr lang="en-US" dirty="0" smtClean="0"/>
              <a:t>NPRR696: The Right Thing To Do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6107668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Namaste!</a:t>
            </a:r>
          </a:p>
        </p:txBody>
      </p:sp>
    </p:spTree>
    <p:extLst>
      <p:ext uri="{BB962C8B-B14F-4D97-AF65-F5344CB8AC3E}">
        <p14:creationId xmlns:p14="http://schemas.microsoft.com/office/powerpoint/2010/main" val="8424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418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NPRR696 - Price Correction Process Following a SCED Failure</vt:lpstr>
      <vt:lpstr>Background</vt:lpstr>
      <vt:lpstr>NPRR696</vt:lpstr>
      <vt:lpstr>Why NPRR696?</vt:lpstr>
      <vt:lpstr>WMS Motion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NPRR696 - Price Correction Process Following a SCED Failure</dc:title>
  <dc:creator>Barnes, Bill</dc:creator>
  <cp:lastModifiedBy>Bill Barnes (NRG)</cp:lastModifiedBy>
  <cp:revision>15</cp:revision>
  <dcterms:created xsi:type="dcterms:W3CDTF">2006-08-16T00:00:00Z</dcterms:created>
  <dcterms:modified xsi:type="dcterms:W3CDTF">2016-05-02T16:42:10Z</dcterms:modified>
</cp:coreProperties>
</file>