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9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Because May RMS falls so early in the month, April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b="1" kern="0" dirty="0" smtClean="0">
                <a:solidFill>
                  <a:srgbClr val="000000"/>
                </a:solidFill>
              </a:rPr>
              <a:t> performance metrics are not yet complete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April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MarkeTrak</a:t>
            </a:r>
            <a:r>
              <a:rPr lang="en-US" sz="1600" b="1" kern="0" dirty="0" smtClean="0">
                <a:solidFill>
                  <a:srgbClr val="000000"/>
                </a:solidFill>
              </a:rPr>
              <a:t> performance metrics will be communicated at the next TDTMS or RMS meeting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75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28</cp:revision>
  <cp:lastPrinted>2016-01-21T20:53:15Z</cp:lastPrinted>
  <dcterms:created xsi:type="dcterms:W3CDTF">2016-01-21T15:20:31Z</dcterms:created>
  <dcterms:modified xsi:type="dcterms:W3CDTF">2016-04-29T23:38:27Z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