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9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/>
              <a:t>MarkeTrak</a:t>
            </a:r>
            <a:r>
              <a:rPr lang="en-US" sz="2400" dirty="0"/>
              <a:t>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Because May RMS falls so early in the month, April </a:t>
            </a:r>
            <a:r>
              <a:rPr lang="en-US" sz="1600" b="1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b="1" kern="0" dirty="0" smtClean="0">
                <a:solidFill>
                  <a:srgbClr val="000000"/>
                </a:solidFill>
              </a:rPr>
              <a:t> performance metrics are not yet complete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April </a:t>
            </a:r>
            <a:r>
              <a:rPr lang="en-US" sz="1600" b="1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b="1" kern="0" dirty="0" smtClean="0">
                <a:solidFill>
                  <a:srgbClr val="000000"/>
                </a:solidFill>
              </a:rPr>
              <a:t> performance metrics will be communicated at the next TDTMS or RMS meeting</a:t>
            </a:r>
          </a:p>
          <a:p>
            <a:pPr eaLnBrk="0" fontAlgn="base" hangingPunct="0">
              <a:spcBef>
                <a:spcPts val="400"/>
              </a:spcBef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1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75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28</cp:revision>
  <cp:lastPrinted>2016-01-21T20:53:15Z</cp:lastPrinted>
  <dcterms:created xsi:type="dcterms:W3CDTF">2016-01-21T15:20:31Z</dcterms:created>
  <dcterms:modified xsi:type="dcterms:W3CDTF">2016-04-29T23:38:27Z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