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2"/>
  </p:notesMasterIdLst>
  <p:handoutMasterIdLst>
    <p:handoutMasterId r:id="rId13"/>
  </p:handoutMasterIdLst>
  <p:sldIdLst>
    <p:sldId id="260" r:id="rId8"/>
    <p:sldId id="274" r:id="rId9"/>
    <p:sldId id="262" r:id="rId10"/>
    <p:sldId id="263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74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05/03/2016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ea typeface="+mj-ea"/>
                <a:cs typeface="+mj-cs"/>
              </a:rPr>
              <a:t>Agenda</a:t>
            </a:r>
          </a:p>
          <a:p>
            <a:pPr marL="0" indent="0">
              <a:buNone/>
            </a:pPr>
            <a:endParaRPr lang="en-US" b="1" dirty="0" smtClean="0">
              <a:solidFill>
                <a:srgbClr val="00ACC8"/>
              </a:solidFill>
              <a:ea typeface="+mj-ea"/>
              <a:cs typeface="+mj-cs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/>
              <a:t>Flight 0616 </a:t>
            </a:r>
            <a:r>
              <a:rPr lang="en-US" sz="2400" dirty="0" smtClean="0"/>
              <a:t>Schedule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5007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Flight 0616 Schedule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53000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0616 signup begins 05/11/16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0616 signup deadline is 05/18/16 (Adhoc, 06/24/16 for Current MPs Only, </a:t>
            </a:r>
            <a:r>
              <a:rPr lang="en-US" sz="200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2000" dirty="0">
                <a:solidFill>
                  <a:prstClr val="black"/>
                </a:solidFill>
              </a:rPr>
              <a:t>)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Connectivity testing begins 05/24/16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begins 06/13/16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0616 </a:t>
            </a:r>
            <a:r>
              <a:rPr lang="en-US" sz="2000" dirty="0">
                <a:solidFill>
                  <a:prstClr val="black"/>
                </a:solidFill>
              </a:rPr>
              <a:t>concludes on 06/24/16 (Contingency/Adhoc Period until 08/12/16)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No transactions to be sent or received the week of July 4 (7/4 – 7/8</a:t>
            </a:r>
            <a:r>
              <a:rPr lang="en-US" sz="2000" dirty="0" smtClean="0">
                <a:solidFill>
                  <a:prstClr val="black"/>
                </a:solidFill>
              </a:rPr>
              <a:t>)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Simulated (SIM) Dates will </a:t>
            </a:r>
            <a:r>
              <a:rPr lang="en-US" sz="2000" dirty="0" smtClean="0">
                <a:solidFill>
                  <a:prstClr val="black"/>
                </a:solidFill>
              </a:rPr>
              <a:t>no longer </a:t>
            </a:r>
            <a:r>
              <a:rPr lang="en-US" sz="2000" dirty="0" smtClean="0">
                <a:solidFill>
                  <a:prstClr val="black"/>
                </a:solidFill>
              </a:rPr>
              <a:t>be used starting with Flight 0616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934200" y="6488668"/>
            <a:ext cx="1828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05/03/16</a:t>
            </a:r>
            <a:endParaRPr lang="en-US" sz="900" dirty="0"/>
          </a:p>
          <a:p>
            <a:pPr algn="r"/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Flight 0216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05/03/16</a:t>
            </a:r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1932</TotalTime>
  <Words>116</Words>
  <Application>Microsoft Office PowerPoint</Application>
  <PresentationFormat>On-screen Show (4:3)</PresentationFormat>
  <Paragraphs>33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PowerPoint Presentation</vt:lpstr>
      <vt:lpstr>Flight 0616 Schedule</vt:lpstr>
      <vt:lpstr>Flight 0216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42</cp:revision>
  <cp:lastPrinted>2016-01-21T20:53:15Z</cp:lastPrinted>
  <dcterms:created xsi:type="dcterms:W3CDTF">2016-01-21T15:20:31Z</dcterms:created>
  <dcterms:modified xsi:type="dcterms:W3CDTF">2016-04-28T15:42:52Z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