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27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F8681-96EC-4952-A9EE-572B548DFE6B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76AAA-8E72-4004-85BE-9D10F12A532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F8681-96EC-4952-A9EE-572B548DFE6B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76AAA-8E72-4004-85BE-9D10F12A53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F8681-96EC-4952-A9EE-572B548DFE6B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76AAA-8E72-4004-85BE-9D10F12A53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F8681-96EC-4952-A9EE-572B548DFE6B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76AAA-8E72-4004-85BE-9D10F12A53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F8681-96EC-4952-A9EE-572B548DFE6B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76AAA-8E72-4004-85BE-9D10F12A53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F8681-96EC-4952-A9EE-572B548DFE6B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76AAA-8E72-4004-85BE-9D10F12A53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F8681-96EC-4952-A9EE-572B548DFE6B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76AAA-8E72-4004-85BE-9D10F12A532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F8681-96EC-4952-A9EE-572B548DFE6B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76AAA-8E72-4004-85BE-9D10F12A53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F8681-96EC-4952-A9EE-572B548DFE6B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76AAA-8E72-4004-85BE-9D10F12A53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F8681-96EC-4952-A9EE-572B548DFE6B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76AAA-8E72-4004-85BE-9D10F12A53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F8681-96EC-4952-A9EE-572B548DFE6B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76AAA-8E72-4004-85BE-9D10F12A532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9DF8681-96EC-4952-A9EE-572B548DFE6B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2976AAA-8E72-4004-85BE-9D10F12A532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5 May 2016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RDWG Update to ROS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683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228600"/>
            <a:ext cx="80010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RRGRR009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685800" y="1524000"/>
            <a:ext cx="8001000" cy="3918971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RRGRR009 was generated to address new data requirements in response to new/revised NERC Standards, Planning Guides, and ERCOT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212745"/>
                </a:solidFill>
              </a:rPr>
              <a:t>Voltage Limit Sets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212745"/>
                </a:solidFill>
              </a:rPr>
              <a:t>Relay Loadability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212745"/>
                </a:solidFill>
              </a:rPr>
              <a:t>Most limiting Series Elements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212745"/>
                </a:solidFill>
              </a:rPr>
              <a:t>Geomagnetic Disturbances</a:t>
            </a:r>
            <a:endParaRPr lang="en-US" sz="2400" dirty="0">
              <a:solidFill>
                <a:srgbClr val="21274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2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228600"/>
            <a:ext cx="80010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RRGRR009</a:t>
            </a:r>
            <a:r>
              <a:rPr lang="en-US" sz="1600" dirty="0" smtClean="0"/>
              <a:t>cont…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685800" y="1524000"/>
            <a:ext cx="8001000" cy="3918971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Comments were received from ERCOT and the Wind Coalition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212745"/>
                </a:solidFill>
              </a:rPr>
              <a:t>Wind Coalition comments do not address the data elements themselves, but the need to supply them at all, as NERC Standard TPL-007-1 limits applicability to components &lt;200kV, while the PGDTF is recommending reducing the applicability threshold to 69kV.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212745"/>
                </a:solidFill>
              </a:rPr>
              <a:t>Wind Coalition will voice their concerns through the PGDTF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21274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825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228600"/>
            <a:ext cx="80010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RRGRR009</a:t>
            </a:r>
            <a:r>
              <a:rPr lang="en-US" sz="1600" dirty="0" smtClean="0"/>
              <a:t>cont…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685800" y="1524000"/>
            <a:ext cx="8001000" cy="3918971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RDWG is recommending approval of RRGRR009 as edited by the RDWG.</a:t>
            </a:r>
            <a:br>
              <a:rPr lang="en-US" sz="2800" dirty="0" smtClean="0"/>
            </a:br>
            <a:endParaRPr lang="en-US" sz="28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212745"/>
                </a:solidFill>
              </a:rPr>
              <a:t>RDWG will return to the ROS next month with the Impact Analysis following its review.</a:t>
            </a:r>
            <a:endParaRPr lang="en-US" sz="2200" dirty="0" smtClean="0">
              <a:solidFill>
                <a:srgbClr val="212745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21274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112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228600"/>
            <a:ext cx="80010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Draft RRGRR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685800" y="1524000"/>
            <a:ext cx="8001000" cy="3918971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The Resource Adequacy group at ERCOT has drafted a RRGRR which seeks to provide consistent temperature references for determination of the Seasonal HSL values in the RARF.</a:t>
            </a:r>
            <a:br>
              <a:rPr lang="en-US" sz="2800" dirty="0" smtClean="0"/>
            </a:br>
            <a:endParaRPr lang="en-US" sz="28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212745"/>
                </a:solidFill>
              </a:rPr>
              <a:t>They will next present the draft to the QMWG for additional pre-screening before official submission.</a:t>
            </a:r>
            <a:endParaRPr lang="en-US" sz="2200" dirty="0" smtClean="0">
              <a:solidFill>
                <a:srgbClr val="212745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21274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426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228600"/>
            <a:ext cx="80010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Resource Limit Use by ERCOT</a:t>
            </a:r>
            <a:endParaRPr lang="en-US" sz="4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685800" y="1524000"/>
            <a:ext cx="8001000" cy="3918971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There are currently 12 different resource limit values submitted to ERCOT through various means.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The RDWG compiled the list and sent it to 20 different ERCOT groups for them to explain if or how a particular value was being utilized by that group.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RDWG reviewed responses and have discovered several instances of potentially inappropriate use of a particular limit.</a:t>
            </a:r>
          </a:p>
        </p:txBody>
      </p:sp>
    </p:spTree>
    <p:extLst>
      <p:ext uri="{BB962C8B-B14F-4D97-AF65-F5344CB8AC3E}">
        <p14:creationId xmlns:p14="http://schemas.microsoft.com/office/powerpoint/2010/main" val="1806839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228600"/>
            <a:ext cx="80010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Resource Limit Use by </a:t>
            </a:r>
            <a:r>
              <a:rPr lang="en-US" sz="4000" dirty="0" err="1" smtClean="0"/>
              <a:t>ERCOT</a:t>
            </a:r>
            <a:r>
              <a:rPr lang="en-US" sz="1400" dirty="0" err="1" smtClean="0"/>
              <a:t>cont</a:t>
            </a:r>
            <a:r>
              <a:rPr lang="en-US" sz="1400" dirty="0" smtClean="0"/>
              <a:t>…</a:t>
            </a:r>
            <a:endParaRPr lang="en-US" sz="4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685800" y="1524000"/>
            <a:ext cx="8001000" cy="391897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The RDWG is now requesting that ROS send this list to WMS for additional review and validation by the QMWG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The end goal of this review is to have ERCOT AND market participants modify their work practices/applications if the use of a given resource limit is indeed validated as being inappropriate</a:t>
            </a:r>
          </a:p>
        </p:txBody>
      </p:sp>
    </p:spTree>
    <p:extLst>
      <p:ext uri="{BB962C8B-B14F-4D97-AF65-F5344CB8AC3E}">
        <p14:creationId xmlns:p14="http://schemas.microsoft.com/office/powerpoint/2010/main" val="797800552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65</TotalTime>
  <Words>252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Slipstream</vt:lpstr>
      <vt:lpstr>RDWG Update to ROS</vt:lpstr>
      <vt:lpstr> RRGRR009</vt:lpstr>
      <vt:lpstr> RRGRR009cont…</vt:lpstr>
      <vt:lpstr> RRGRR009cont…</vt:lpstr>
      <vt:lpstr> Draft RRGRR</vt:lpstr>
      <vt:lpstr> Resource Limit Use by ERCOT</vt:lpstr>
      <vt:lpstr> Resource Limit Use by ERCOTcont…</vt:lpstr>
    </vt:vector>
  </TitlesOfParts>
  <Company>NRG Energy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RDWG Update to ROS</dc:title>
  <dc:creator>John D. Palen</dc:creator>
  <cp:lastModifiedBy>John D. Palen</cp:lastModifiedBy>
  <cp:revision>7</cp:revision>
  <dcterms:created xsi:type="dcterms:W3CDTF">2016-04-27T15:10:01Z</dcterms:created>
  <dcterms:modified xsi:type="dcterms:W3CDTF">2016-04-27T16:15:04Z</dcterms:modified>
</cp:coreProperties>
</file>