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8"/>
  </p:notesMasterIdLst>
  <p:handoutMasterIdLst>
    <p:handoutMasterId r:id="rId9"/>
  </p:handoutMasterIdLst>
  <p:sldIdLst>
    <p:sldId id="367" r:id="rId4"/>
    <p:sldId id="375" r:id="rId5"/>
    <p:sldId id="368" r:id="rId6"/>
    <p:sldId id="369" r:id="rId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 varScale="1">
        <p:scale>
          <a:sx n="94" d="100"/>
          <a:sy n="94" d="100"/>
        </p:scale>
        <p:origin x="-1362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May 3, 2016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April 7</a:t>
            </a:r>
            <a:r>
              <a:rPr lang="en-US" altLang="en-US" sz="2300" baseline="30000" dirty="0" smtClean="0">
                <a:solidFill>
                  <a:srgbClr val="3D5F5D"/>
                </a:solidFill>
              </a:rPr>
              <a:t>th</a:t>
            </a:r>
            <a:r>
              <a:rPr lang="en-US" altLang="en-US" sz="2300" dirty="0" smtClean="0">
                <a:solidFill>
                  <a:srgbClr val="3D5F5D"/>
                </a:solidFill>
              </a:rPr>
              <a:t> Meeting 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85853" y="1108892"/>
            <a:ext cx="8342312" cy="591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0" indent="-457200">
              <a:buAutoNum type="arabicPeriod"/>
            </a:pPr>
            <a:r>
              <a:rPr lang="en-US" sz="2000" b="0" dirty="0" smtClean="0"/>
              <a:t>RMGRR126 Changes to TDTMS EDM Data Transport Implementation Guide </a:t>
            </a:r>
            <a:r>
              <a:rPr lang="en-US" sz="1400" b="0" i="1" dirty="0" smtClean="0">
                <a:solidFill>
                  <a:srgbClr val="FF0000"/>
                </a:solidFill>
              </a:rPr>
              <a:t>(RMS voting item)</a:t>
            </a:r>
            <a:endParaRPr lang="en-US" sz="2000" b="0" i="1" dirty="0" smtClean="0">
              <a:solidFill>
                <a:srgbClr val="FF0000"/>
              </a:solidFill>
            </a:endParaRPr>
          </a:p>
          <a:p>
            <a:pPr marL="1085850" lvl="1" indent="-342900"/>
            <a:r>
              <a:rPr lang="en-US" sz="1800" b="0" dirty="0" smtClean="0"/>
              <a:t>Due to language revisions in RMGRR126 impacting CBCI response files, TDTMS made corresponding changes within the EDM Data Transport Implementation Guide to add the new filenames.</a:t>
            </a:r>
          </a:p>
          <a:p>
            <a:pPr marL="342900" indent="-342900">
              <a:buFont typeface="+mj-lt"/>
              <a:buAutoNum type="arabicPeriod"/>
            </a:pPr>
            <a:endParaRPr lang="en-US" sz="3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RMGRR136, Switch Hold Removal Process Clarifications </a:t>
            </a:r>
            <a:r>
              <a:rPr lang="en-US" sz="1400" b="0" i="1" dirty="0">
                <a:solidFill>
                  <a:srgbClr val="FF0000"/>
                </a:solidFill>
              </a:rPr>
              <a:t>(RMS voting item)</a:t>
            </a:r>
            <a:endParaRPr lang="en-US" sz="1400" b="0" dirty="0" smtClean="0">
              <a:solidFill>
                <a:srgbClr val="FF0000"/>
              </a:solidFill>
            </a:endParaRPr>
          </a:p>
          <a:p>
            <a:pPr marL="1085850" lvl="1" indent="-342900"/>
            <a:r>
              <a:rPr lang="en-US" sz="1800" b="0" dirty="0" smtClean="0"/>
              <a:t>TDTMS finalized language revisions clarifying processes &amp; documentation requirements related to the Switch Hold removal process. </a:t>
            </a:r>
          </a:p>
          <a:p>
            <a:pPr marL="342900" indent="-342900">
              <a:buFont typeface="+mj-lt"/>
              <a:buAutoNum type="arabicPeriod"/>
            </a:pPr>
            <a:endParaRPr lang="en-US" sz="200" b="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Performed final </a:t>
            </a:r>
            <a:r>
              <a:rPr lang="en-US" sz="1800" b="0" dirty="0"/>
              <a:t>review</a:t>
            </a:r>
            <a:r>
              <a:rPr lang="en-US" sz="1800" b="0" dirty="0" smtClean="0"/>
              <a:t> of </a:t>
            </a:r>
            <a:r>
              <a:rPr lang="en-US" sz="1800" b="0" dirty="0"/>
              <a:t>SCR786</a:t>
            </a:r>
            <a:r>
              <a:rPr lang="en-US" sz="1800" b="0" dirty="0" smtClean="0"/>
              <a:t> Business Requirements. </a:t>
            </a:r>
          </a:p>
          <a:p>
            <a:pPr marL="1085850" lvl="1" indent="-342900"/>
            <a:r>
              <a:rPr lang="en-US" sz="1800" b="0" dirty="0" smtClean="0"/>
              <a:t>Project number </a:t>
            </a:r>
            <a:r>
              <a:rPr lang="en-US" sz="1800" i="1" dirty="0" smtClean="0">
                <a:solidFill>
                  <a:srgbClr val="FF0000"/>
                </a:solidFill>
              </a:rPr>
              <a:t>“192-01”</a:t>
            </a:r>
            <a:r>
              <a:rPr lang="en-US" sz="1800" b="0" dirty="0" smtClean="0"/>
              <a:t> has been assigned.</a:t>
            </a:r>
          </a:p>
          <a:p>
            <a:pPr marL="342900" indent="-342900">
              <a:buFont typeface="+mj-lt"/>
              <a:buAutoNum type="arabicPeriod"/>
            </a:pPr>
            <a:endParaRPr lang="en-US" sz="700" b="0" dirty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D2D subtype discussion: </a:t>
            </a:r>
            <a:r>
              <a:rPr lang="en-US" sz="1800" b="0" dirty="0"/>
              <a:t>What is the proper method to dispute monthly 867_03 vs LSE discrepancies</a:t>
            </a:r>
            <a:r>
              <a:rPr lang="en-US" sz="1800" b="0" dirty="0" smtClean="0"/>
              <a:t>? </a:t>
            </a:r>
            <a:r>
              <a:rPr lang="en-US" sz="1600" b="0" i="1" dirty="0" smtClean="0"/>
              <a:t>(when sum of daily LSE files &lt;&gt; 867_03)</a:t>
            </a:r>
            <a:endParaRPr lang="en-US" sz="1800" b="0" i="1" dirty="0" smtClean="0"/>
          </a:p>
          <a:p>
            <a:pPr marL="1028700" lvl="1"/>
            <a:r>
              <a:rPr lang="en-US" sz="1800" b="0" dirty="0" smtClean="0"/>
              <a:t>TDTMS leadership recommended any revisions  to Guide language and/or processes should be submitted through the TDTMS Issue submittal process.</a:t>
            </a:r>
            <a:endParaRPr lang="en-US" sz="1800" b="0" dirty="0"/>
          </a:p>
          <a:p>
            <a:pPr marL="742950" indent="-457200">
              <a:buFont typeface="+mj-lt"/>
              <a:buAutoNum type="arabicPeriod"/>
            </a:pPr>
            <a:endParaRPr lang="en-US" sz="2000" b="0" dirty="0"/>
          </a:p>
          <a:p>
            <a:pPr>
              <a:buNone/>
            </a:pPr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346478"/>
            <a:ext cx="8001000" cy="480131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i="1" dirty="0" smtClean="0">
                <a:solidFill>
                  <a:srgbClr val="FF0000"/>
                </a:solidFill>
              </a:rPr>
              <a:t>MAY 4</a:t>
            </a:r>
            <a:r>
              <a:rPr lang="en-US" altLang="en-US" sz="1800" i="1" baseline="30000" dirty="0" smtClean="0">
                <a:solidFill>
                  <a:srgbClr val="FF0000"/>
                </a:solidFill>
              </a:rPr>
              <a:t>th</a:t>
            </a:r>
            <a:r>
              <a:rPr lang="en-US" altLang="en-US" sz="1800" i="1" dirty="0" smtClean="0">
                <a:solidFill>
                  <a:srgbClr val="FF0000"/>
                </a:solidFill>
              </a:rPr>
              <a:t> MEETING CANCELLED!!</a:t>
            </a:r>
            <a:endParaRPr lang="en-US" altLang="en-US" sz="1800" i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/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June 8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, 9:30am start time  (In-person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r>
              <a:rPr lang="en-US" altLang="en-US" sz="1800" dirty="0" smtClean="0">
                <a:solidFill>
                  <a:srgbClr val="000000"/>
                </a:solidFill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Upcoming Agenda </a:t>
            </a:r>
            <a:r>
              <a:rPr lang="en-US" altLang="en-US" sz="1600" dirty="0">
                <a:solidFill>
                  <a:srgbClr val="000000"/>
                </a:solidFill>
              </a:rPr>
              <a:t>I</a:t>
            </a:r>
            <a:r>
              <a:rPr lang="en-US" altLang="en-US" sz="1600" dirty="0" smtClean="0">
                <a:solidFill>
                  <a:srgbClr val="000000"/>
                </a:solidFill>
              </a:rPr>
              <a:t>tems: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Day-to-Day Subtype Discussion: Monthly 867_03 vs LSE Dispute</a:t>
            </a:r>
            <a:endParaRPr lang="en-US" altLang="en-US" sz="1600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400" b="0" dirty="0" smtClean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96900" y="3048000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20106</TotalTime>
  <Words>175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JL</cp:lastModifiedBy>
  <cp:revision>978</cp:revision>
  <cp:lastPrinted>2002-09-24T18:27:58Z</cp:lastPrinted>
  <dcterms:created xsi:type="dcterms:W3CDTF">2002-07-29T21:45:07Z</dcterms:created>
  <dcterms:modified xsi:type="dcterms:W3CDTF">2016-04-25T16:01:41Z</dcterms:modified>
</cp:coreProperties>
</file>