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00417-8FCC-40B9-B4DB-53CDFC1BF993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CD200-036B-4380-B7F3-C1AAC6D23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lang="en-US" sz="1200" spc="-10" smtClean="0">
                <a:solidFill>
                  <a:srgbClr val="8A8A8A"/>
                </a:solidFill>
                <a:latin typeface="Calibri"/>
                <a:cs typeface="Calibri"/>
              </a:rPr>
              <a:t>Mike Juricek – 4/29/2016 PGDTF Meeting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1A6E5-04D9-49C4-A525-D69BBF3FCBBF}" type="datetime1">
              <a:rPr lang="en-US" smtClean="0"/>
              <a:pPr/>
              <a:t>4/27/2016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A8A8A"/>
                </a:solidFill>
                <a:latin typeface="Calibri"/>
                <a:cs typeface="Calibri"/>
              </a:rPr>
              <a:pPr marL="102870">
                <a:lnSpc>
                  <a:spcPct val="100000"/>
                </a:lnSpc>
              </a:pPr>
              <a:t>‹#›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lang="en-US" sz="1200" spc="-10" smtClean="0">
                <a:solidFill>
                  <a:srgbClr val="8A8A8A"/>
                </a:solidFill>
                <a:latin typeface="Calibri"/>
                <a:cs typeface="Calibri"/>
              </a:rPr>
              <a:t>Mike Juricek – 4/29/2016 PGDTF Meeting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B80B6-7A39-4E17-AA09-4CF9DD13F31D}" type="datetime1">
              <a:rPr lang="en-US" smtClean="0"/>
              <a:pPr/>
              <a:t>4/27/2016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A8A8A"/>
                </a:solidFill>
                <a:latin typeface="Calibri"/>
                <a:cs typeface="Calibri"/>
              </a:rPr>
              <a:pPr marL="102870">
                <a:lnSpc>
                  <a:spcPct val="100000"/>
                </a:lnSpc>
              </a:pPr>
              <a:t>‹#›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lang="en-US" sz="1200" spc="-10" smtClean="0">
                <a:solidFill>
                  <a:srgbClr val="8A8A8A"/>
                </a:solidFill>
                <a:latin typeface="Calibri"/>
                <a:cs typeface="Calibri"/>
              </a:rPr>
              <a:t>Mike Juricek – 4/29/2016 PGDTF Meeting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CC747-9539-42D1-B419-F0006D2824E9}" type="datetime1">
              <a:rPr lang="en-US" smtClean="0"/>
              <a:pPr/>
              <a:t>4/27/2016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A8A8A"/>
                </a:solidFill>
                <a:latin typeface="Calibri"/>
                <a:cs typeface="Calibri"/>
              </a:rPr>
              <a:pPr marL="102870">
                <a:lnSpc>
                  <a:spcPct val="100000"/>
                </a:lnSpc>
              </a:pPr>
              <a:t>‹#›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lang="en-US" sz="1200" spc="-10" smtClean="0">
                <a:solidFill>
                  <a:srgbClr val="8A8A8A"/>
                </a:solidFill>
                <a:latin typeface="Calibri"/>
                <a:cs typeface="Calibri"/>
              </a:rPr>
              <a:t>Mike Juricek – 4/29/2016 PGDTF Meeting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6F305-B744-4C52-859B-825F08FB21C3}" type="datetime1">
              <a:rPr lang="en-US" smtClean="0"/>
              <a:pPr/>
              <a:t>4/27/2016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A8A8A"/>
                </a:solidFill>
                <a:latin typeface="Calibri"/>
                <a:cs typeface="Calibri"/>
              </a:rPr>
              <a:pPr marL="102870">
                <a:lnSpc>
                  <a:spcPct val="100000"/>
                </a:lnSpc>
              </a:pPr>
              <a:t>‹#›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lang="en-US" sz="1200" spc="-10" smtClean="0">
                <a:solidFill>
                  <a:srgbClr val="8A8A8A"/>
                </a:solidFill>
                <a:latin typeface="Calibri"/>
                <a:cs typeface="Calibri"/>
              </a:rPr>
              <a:t>Mike Juricek – 4/29/2016 PGDTF Meeting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8AF59-85B1-4809-851E-9D311A8ADE30}" type="datetime1">
              <a:rPr lang="en-US" smtClean="0"/>
              <a:pPr/>
              <a:t>4/27/2016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A8A8A"/>
                </a:solidFill>
                <a:latin typeface="Calibri"/>
                <a:cs typeface="Calibri"/>
              </a:rPr>
              <a:pPr marL="102870">
                <a:lnSpc>
                  <a:spcPct val="100000"/>
                </a:lnSpc>
              </a:pPr>
              <a:t>‹#›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223170"/>
            <a:ext cx="8072119" cy="69862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14050" y="1323847"/>
            <a:ext cx="8115898" cy="47692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87953" y="6438328"/>
            <a:ext cx="2366371" cy="2032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10" smtClean="0">
                <a:solidFill>
                  <a:srgbClr val="8A8A8A"/>
                </a:solidFill>
                <a:latin typeface="Calibri"/>
                <a:cs typeface="Calibri"/>
              </a:rPr>
              <a:t>Mike Juricek – 4/29/2016 PGDTF Meeting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26A54-9012-4855-A9EA-9379689A00B5}" type="datetime1">
              <a:rPr lang="en-US" smtClean="0"/>
              <a:pPr/>
              <a:t>4/27/2016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12988" y="6438328"/>
            <a:ext cx="206305" cy="2032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A8A8A"/>
                </a:solidFill>
                <a:latin typeface="Calibri"/>
                <a:cs typeface="Calibri"/>
              </a:rPr>
              <a:pPr marL="102870">
                <a:lnSpc>
                  <a:spcPct val="100000"/>
                </a:lnSpc>
              </a:pPr>
              <a:t>‹#›</a:t>
            </a:fld>
            <a:endParaRPr sz="1200">
              <a:latin typeface="Calibri"/>
              <a:cs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400" y="609600"/>
            <a:ext cx="7315200" cy="235311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</a:pPr>
            <a:r>
              <a:rPr lang="en-US" sz="4400" dirty="0" smtClean="0">
                <a:latin typeface="Calibri"/>
                <a:cs typeface="Calibri"/>
              </a:rPr>
              <a:t>Proposed Responsibility Assignments for </a:t>
            </a:r>
            <a:r>
              <a:rPr lang="en-US" sz="4400" dirty="0" smtClean="0">
                <a:latin typeface="Calibri"/>
                <a:cs typeface="Calibri"/>
              </a:rPr>
              <a:t>Proposed </a:t>
            </a:r>
            <a:r>
              <a:rPr lang="en-US" sz="4400" dirty="0" smtClean="0">
                <a:latin typeface="Calibri"/>
                <a:cs typeface="Calibri"/>
              </a:rPr>
              <a:t>Reliability Standard </a:t>
            </a:r>
            <a:r>
              <a:rPr lang="en-US" sz="4400" dirty="0" smtClean="0">
                <a:latin typeface="Calibri"/>
                <a:cs typeface="Calibri"/>
              </a:rPr>
              <a:t>TPL-007-1</a:t>
            </a:r>
            <a:endParaRPr sz="4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16026" y="4191000"/>
            <a:ext cx="2110740" cy="102946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0" algn="ctr">
              <a:lnSpc>
                <a:spcPct val="100000"/>
              </a:lnSpc>
            </a:pPr>
            <a:r>
              <a:rPr lang="en-US" sz="2800" spc="-15" dirty="0" smtClean="0">
                <a:latin typeface="Calibri"/>
                <a:cs typeface="Calibri"/>
              </a:rPr>
              <a:t>April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lang="en-US" sz="2800" spc="-5" dirty="0" smtClean="0">
                <a:latin typeface="Calibri"/>
                <a:cs typeface="Calibri"/>
              </a:rPr>
              <a:t>29</a:t>
            </a:r>
            <a:r>
              <a:rPr sz="2800" spc="-10" dirty="0" smtClean="0">
                <a:latin typeface="Calibri"/>
                <a:cs typeface="Calibri"/>
              </a:rPr>
              <a:t>,</a:t>
            </a:r>
            <a:r>
              <a:rPr sz="2800" spc="25" dirty="0" smtClean="0">
                <a:latin typeface="Calibri"/>
                <a:cs typeface="Calibri"/>
              </a:rPr>
              <a:t> </a:t>
            </a:r>
            <a:r>
              <a:rPr sz="2800" spc="-20" dirty="0" smtClean="0">
                <a:latin typeface="Calibri"/>
                <a:cs typeface="Calibri"/>
              </a:rPr>
              <a:t>201</a:t>
            </a:r>
            <a:r>
              <a:rPr lang="en-US" sz="2800" spc="-20" dirty="0" smtClean="0">
                <a:latin typeface="Calibri"/>
                <a:cs typeface="Calibri"/>
              </a:rPr>
              <a:t>6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ts val="600"/>
              </a:lnSpc>
              <a:spcBef>
                <a:spcPts val="36"/>
              </a:spcBef>
            </a:pPr>
            <a:endParaRPr sz="6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12700" marR="12700" indent="635" algn="ctr">
              <a:lnSpc>
                <a:spcPct val="120000"/>
              </a:lnSpc>
            </a:pPr>
            <a:r>
              <a:rPr sz="2400" spc="-25" dirty="0" smtClean="0">
                <a:latin typeface="Calibri"/>
                <a:cs typeface="Calibri"/>
              </a:rPr>
              <a:t>Mic</a:t>
            </a:r>
            <a:r>
              <a:rPr sz="2400" spc="-5" dirty="0" smtClean="0">
                <a:latin typeface="Calibri"/>
                <a:cs typeface="Calibri"/>
              </a:rPr>
              <a:t>h</a:t>
            </a:r>
            <a:r>
              <a:rPr sz="2400" spc="-15" dirty="0" smtClean="0">
                <a:latin typeface="Calibri"/>
                <a:cs typeface="Calibri"/>
              </a:rPr>
              <a:t>a</a:t>
            </a:r>
            <a:r>
              <a:rPr sz="2400" spc="-10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l</a:t>
            </a:r>
            <a:r>
              <a:rPr sz="2400" spc="-3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J</a:t>
            </a:r>
            <a:r>
              <a:rPr sz="2400" spc="-5" dirty="0" smtClean="0">
                <a:latin typeface="Calibri"/>
                <a:cs typeface="Calibri"/>
              </a:rPr>
              <a:t>u</a:t>
            </a:r>
            <a:r>
              <a:rPr sz="2400" spc="-10" dirty="0" smtClean="0">
                <a:latin typeface="Calibri"/>
                <a:cs typeface="Calibri"/>
              </a:rPr>
              <a:t>rice</a:t>
            </a:r>
            <a:r>
              <a:rPr sz="2400" spc="-15" dirty="0" smtClean="0">
                <a:latin typeface="Calibri"/>
                <a:cs typeface="Calibri"/>
              </a:rPr>
              <a:t>k</a:t>
            </a:r>
            <a:r>
              <a:rPr sz="2400" spc="-10" dirty="0" smtClean="0">
                <a:latin typeface="Calibri"/>
                <a:cs typeface="Calibri"/>
              </a:rPr>
              <a:t> </a:t>
            </a:r>
            <a:r>
              <a:rPr sz="2400" spc="-20" dirty="0" smtClean="0">
                <a:latin typeface="Calibri"/>
                <a:cs typeface="Calibri"/>
              </a:rPr>
              <a:t>P</a:t>
            </a:r>
            <a:r>
              <a:rPr sz="2400" spc="-25" dirty="0" smtClean="0">
                <a:latin typeface="Calibri"/>
                <a:cs typeface="Calibri"/>
              </a:rPr>
              <a:t>GD</a:t>
            </a:r>
            <a:r>
              <a:rPr sz="2400" spc="-10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F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C</a:t>
            </a:r>
            <a:r>
              <a:rPr sz="2400" spc="-5" dirty="0" smtClean="0">
                <a:latin typeface="Calibri"/>
                <a:cs typeface="Calibri"/>
              </a:rPr>
              <a:t>h</a:t>
            </a:r>
            <a:r>
              <a:rPr sz="2400" spc="0" dirty="0" smtClean="0">
                <a:latin typeface="Calibri"/>
                <a:cs typeface="Calibri"/>
              </a:rPr>
              <a:t>airman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A8A8A"/>
                </a:solidFill>
                <a:latin typeface="Calibri"/>
                <a:cs typeface="Calibri"/>
              </a:rPr>
              <a:pPr marL="102870">
                <a:lnSpc>
                  <a:spcPct val="100000"/>
                </a:lnSpc>
              </a:pPr>
              <a:t>1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>
          <a:xfrm>
            <a:off x="3276601" y="6400800"/>
            <a:ext cx="2743200" cy="240728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z="1200" spc="-10" dirty="0" smtClean="0">
                <a:solidFill>
                  <a:srgbClr val="8A8A8A"/>
                </a:solidFill>
                <a:latin typeface="Calibri"/>
                <a:cs typeface="Calibri"/>
              </a:rPr>
              <a:t>Mike Juricek – 4/29/2016 PGDTF Meeting</a:t>
            </a:r>
            <a:endParaRPr lang="en-US" sz="1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xfrm>
            <a:off x="3387953" y="6438328"/>
            <a:ext cx="2708047" cy="19107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10" dirty="0" smtClean="0">
                <a:solidFill>
                  <a:srgbClr val="8A8A8A"/>
                </a:solidFill>
                <a:latin typeface="Calibri"/>
                <a:cs typeface="Calibri"/>
              </a:rPr>
              <a:t>Mike Juricek – 4/29/2016 PGDTF Meeting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A8A8A"/>
                </a:solidFill>
                <a:latin typeface="Calibri"/>
                <a:cs typeface="Calibri"/>
              </a:rPr>
              <a:pPr marL="25400">
                <a:lnSpc>
                  <a:spcPct val="100000"/>
                </a:lnSpc>
              </a:pPr>
              <a:t>10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299370"/>
            <a:ext cx="2174875" cy="7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400" spc="-5" dirty="0" smtClean="0">
                <a:latin typeface="Calibri"/>
                <a:cs typeface="Calibri"/>
              </a:rPr>
              <a:t>A</a:t>
            </a:r>
            <a:r>
              <a:rPr sz="4400" spc="0" dirty="0" smtClean="0">
                <a:latin typeface="Calibri"/>
                <a:cs typeface="Calibri"/>
              </a:rPr>
              <a:t>ppend</a:t>
            </a:r>
            <a:r>
              <a:rPr sz="4400" spc="-10" dirty="0" smtClean="0">
                <a:latin typeface="Calibri"/>
                <a:cs typeface="Calibri"/>
              </a:rPr>
              <a:t>i</a:t>
            </a:r>
            <a:r>
              <a:rPr sz="4400" spc="0" dirty="0" smtClean="0">
                <a:latin typeface="Calibri"/>
                <a:cs typeface="Calibri"/>
              </a:rPr>
              <a:t>x</a:t>
            </a:r>
            <a:endParaRPr sz="4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8641" y="390144"/>
            <a:ext cx="5692140" cy="1638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 smtClean="0">
                <a:latin typeface="Arial"/>
                <a:cs typeface="Arial"/>
              </a:rPr>
              <a:t>T</a:t>
            </a:r>
            <a:r>
              <a:rPr sz="1000" b="1" spc="-15" dirty="0" smtClean="0">
                <a:latin typeface="Arial"/>
                <a:cs typeface="Arial"/>
              </a:rPr>
              <a:t>P</a:t>
            </a:r>
            <a:r>
              <a:rPr sz="1000" b="1" spc="-5" dirty="0" smtClean="0">
                <a:latin typeface="Arial"/>
                <a:cs typeface="Arial"/>
              </a:rPr>
              <a:t>L-</a:t>
            </a:r>
            <a:r>
              <a:rPr sz="1000" b="1" spc="-15" dirty="0" smtClean="0">
                <a:latin typeface="Arial"/>
                <a:cs typeface="Arial"/>
              </a:rPr>
              <a:t>007</a:t>
            </a:r>
            <a:r>
              <a:rPr sz="1000" b="1" spc="0" dirty="0" smtClean="0">
                <a:latin typeface="Arial"/>
                <a:cs typeface="Arial"/>
              </a:rPr>
              <a:t>-</a:t>
            </a:r>
            <a:r>
              <a:rPr sz="1000" b="1" spc="-10" dirty="0" smtClean="0">
                <a:latin typeface="Arial"/>
                <a:cs typeface="Arial"/>
              </a:rPr>
              <a:t>1</a:t>
            </a:r>
            <a:r>
              <a:rPr sz="1000" b="1" spc="-55" dirty="0" smtClean="0">
                <a:latin typeface="Arial"/>
                <a:cs typeface="Arial"/>
              </a:rPr>
              <a:t> </a:t>
            </a:r>
            <a:r>
              <a:rPr sz="1000" b="1" spc="-10" dirty="0" smtClean="0">
                <a:latin typeface="Arial"/>
                <a:cs typeface="Arial"/>
              </a:rPr>
              <a:t>—</a:t>
            </a:r>
            <a:r>
              <a:rPr sz="1000" b="1" spc="5" dirty="0" smtClean="0">
                <a:latin typeface="Arial"/>
                <a:cs typeface="Arial"/>
              </a:rPr>
              <a:t> </a:t>
            </a:r>
            <a:r>
              <a:rPr sz="1000" b="1" spc="-10" dirty="0" smtClean="0">
                <a:latin typeface="Arial"/>
                <a:cs typeface="Arial"/>
              </a:rPr>
              <a:t>Tran</a:t>
            </a:r>
            <a:r>
              <a:rPr sz="1000" b="1" spc="-15" dirty="0" smtClean="0">
                <a:latin typeface="Arial"/>
                <a:cs typeface="Arial"/>
              </a:rPr>
              <a:t>s</a:t>
            </a:r>
            <a:r>
              <a:rPr sz="1000" b="1" spc="-20" dirty="0" smtClean="0">
                <a:latin typeface="Arial"/>
                <a:cs typeface="Arial"/>
              </a:rPr>
              <a:t>m</a:t>
            </a:r>
            <a:r>
              <a:rPr sz="1000" b="1" spc="-10" dirty="0" smtClean="0">
                <a:latin typeface="Arial"/>
                <a:cs typeface="Arial"/>
              </a:rPr>
              <a:t>i</a:t>
            </a:r>
            <a:r>
              <a:rPr sz="1000" b="1" spc="-25" dirty="0" smtClean="0">
                <a:latin typeface="Arial"/>
                <a:cs typeface="Arial"/>
              </a:rPr>
              <a:t>s</a:t>
            </a:r>
            <a:r>
              <a:rPr sz="1000" b="1" spc="-15" dirty="0" smtClean="0">
                <a:latin typeface="Arial"/>
                <a:cs typeface="Arial"/>
              </a:rPr>
              <a:t>s</a:t>
            </a:r>
            <a:r>
              <a:rPr sz="1000" b="1" spc="-10" dirty="0" smtClean="0">
                <a:latin typeface="Arial"/>
                <a:cs typeface="Arial"/>
              </a:rPr>
              <a:t>ion</a:t>
            </a:r>
            <a:r>
              <a:rPr sz="1000" b="1" spc="-25" dirty="0" smtClean="0">
                <a:latin typeface="Arial"/>
                <a:cs typeface="Arial"/>
              </a:rPr>
              <a:t> </a:t>
            </a:r>
            <a:r>
              <a:rPr sz="1000" b="1" spc="-15" dirty="0" smtClean="0">
                <a:latin typeface="Arial"/>
                <a:cs typeface="Arial"/>
              </a:rPr>
              <a:t>S</a:t>
            </a:r>
            <a:r>
              <a:rPr sz="1000" b="1" spc="-50" dirty="0" smtClean="0">
                <a:latin typeface="Arial"/>
                <a:cs typeface="Arial"/>
              </a:rPr>
              <a:t>y</a:t>
            </a:r>
            <a:r>
              <a:rPr sz="1000" b="1" spc="-15" dirty="0" smtClean="0">
                <a:latin typeface="Arial"/>
                <a:cs typeface="Arial"/>
              </a:rPr>
              <a:t>s</a:t>
            </a:r>
            <a:r>
              <a:rPr sz="1000" b="1" spc="-5" dirty="0" smtClean="0">
                <a:latin typeface="Arial"/>
                <a:cs typeface="Arial"/>
              </a:rPr>
              <a:t>t</a:t>
            </a:r>
            <a:r>
              <a:rPr sz="1000" b="1" spc="-15" dirty="0" smtClean="0">
                <a:latin typeface="Arial"/>
                <a:cs typeface="Arial"/>
              </a:rPr>
              <a:t>e</a:t>
            </a:r>
            <a:r>
              <a:rPr sz="1000" b="1" spc="-10" dirty="0" smtClean="0">
                <a:latin typeface="Arial"/>
                <a:cs typeface="Arial"/>
              </a:rPr>
              <a:t>m</a:t>
            </a:r>
            <a:r>
              <a:rPr sz="1000" b="1" spc="-15" dirty="0" smtClean="0">
                <a:latin typeface="Arial"/>
                <a:cs typeface="Arial"/>
              </a:rPr>
              <a:t> P</a:t>
            </a:r>
            <a:r>
              <a:rPr sz="1000" b="1" spc="-10" dirty="0" smtClean="0">
                <a:latin typeface="Arial"/>
                <a:cs typeface="Arial"/>
              </a:rPr>
              <a:t>l</a:t>
            </a:r>
            <a:r>
              <a:rPr sz="1000" b="1" spc="-15" dirty="0" smtClean="0">
                <a:latin typeface="Arial"/>
                <a:cs typeface="Arial"/>
              </a:rPr>
              <a:t>a</a:t>
            </a:r>
            <a:r>
              <a:rPr sz="1000" b="1" spc="-10" dirty="0" smtClean="0">
                <a:latin typeface="Arial"/>
                <a:cs typeface="Arial"/>
              </a:rPr>
              <a:t>nn</a:t>
            </a:r>
            <a:r>
              <a:rPr sz="1000" b="1" spc="-15" dirty="0" smtClean="0">
                <a:latin typeface="Arial"/>
                <a:cs typeface="Arial"/>
              </a:rPr>
              <a:t>e</a:t>
            </a:r>
            <a:r>
              <a:rPr sz="1000" b="1" spc="-10" dirty="0" smtClean="0">
                <a:latin typeface="Arial"/>
                <a:cs typeface="Arial"/>
              </a:rPr>
              <a:t>d </a:t>
            </a:r>
            <a:r>
              <a:rPr sz="1000" b="1" spc="-30" dirty="0" smtClean="0">
                <a:latin typeface="Arial"/>
                <a:cs typeface="Arial"/>
              </a:rPr>
              <a:t>P</a:t>
            </a:r>
            <a:r>
              <a:rPr sz="1000" b="1" spc="-10" dirty="0" smtClean="0">
                <a:latin typeface="Arial"/>
                <a:cs typeface="Arial"/>
              </a:rPr>
              <a:t>er</a:t>
            </a:r>
            <a:r>
              <a:rPr sz="1000" b="1" spc="0" dirty="0" smtClean="0">
                <a:latin typeface="Arial"/>
                <a:cs typeface="Arial"/>
              </a:rPr>
              <a:t>f</a:t>
            </a:r>
            <a:r>
              <a:rPr sz="1000" b="1" spc="-10" dirty="0" smtClean="0">
                <a:latin typeface="Arial"/>
                <a:cs typeface="Arial"/>
              </a:rPr>
              <a:t>o</a:t>
            </a:r>
            <a:r>
              <a:rPr sz="1000" b="1" spc="-20" dirty="0" smtClean="0">
                <a:latin typeface="Arial"/>
                <a:cs typeface="Arial"/>
              </a:rPr>
              <a:t>r</a:t>
            </a:r>
            <a:r>
              <a:rPr sz="1000" b="1" spc="-10" dirty="0" smtClean="0">
                <a:latin typeface="Arial"/>
                <a:cs typeface="Arial"/>
              </a:rPr>
              <a:t>m</a:t>
            </a:r>
            <a:r>
              <a:rPr sz="1000" b="1" spc="-15" dirty="0" smtClean="0">
                <a:latin typeface="Arial"/>
                <a:cs typeface="Arial"/>
              </a:rPr>
              <a:t>a</a:t>
            </a:r>
            <a:r>
              <a:rPr sz="1000" b="1" spc="-10" dirty="0" smtClean="0">
                <a:latin typeface="Arial"/>
                <a:cs typeface="Arial"/>
              </a:rPr>
              <a:t>n</a:t>
            </a:r>
            <a:r>
              <a:rPr sz="1000" b="1" spc="-15" dirty="0" smtClean="0">
                <a:latin typeface="Arial"/>
                <a:cs typeface="Arial"/>
              </a:rPr>
              <a:t>c</a:t>
            </a:r>
            <a:r>
              <a:rPr sz="1000" b="1" spc="-10" dirty="0" smtClean="0">
                <a:latin typeface="Arial"/>
                <a:cs typeface="Arial"/>
              </a:rPr>
              <a:t>e</a:t>
            </a:r>
            <a:r>
              <a:rPr sz="1000" b="1" spc="-40" dirty="0" smtClean="0">
                <a:latin typeface="Arial"/>
                <a:cs typeface="Arial"/>
              </a:rPr>
              <a:t> </a:t>
            </a:r>
            <a:r>
              <a:rPr sz="1000" b="1" spc="-5" dirty="0" smtClean="0">
                <a:latin typeface="Arial"/>
                <a:cs typeface="Arial"/>
              </a:rPr>
              <a:t>for G</a:t>
            </a:r>
            <a:r>
              <a:rPr sz="1000" b="1" spc="-15" dirty="0" smtClean="0">
                <a:latin typeface="Arial"/>
                <a:cs typeface="Arial"/>
              </a:rPr>
              <a:t>e</a:t>
            </a:r>
            <a:r>
              <a:rPr sz="1000" b="1" spc="-20" dirty="0" smtClean="0">
                <a:latin typeface="Arial"/>
                <a:cs typeface="Arial"/>
              </a:rPr>
              <a:t>o</a:t>
            </a:r>
            <a:r>
              <a:rPr sz="1000" b="1" spc="-10" dirty="0" smtClean="0">
                <a:latin typeface="Arial"/>
                <a:cs typeface="Arial"/>
              </a:rPr>
              <a:t>m</a:t>
            </a:r>
            <a:r>
              <a:rPr sz="1000" b="1" spc="-25" dirty="0" smtClean="0">
                <a:latin typeface="Arial"/>
                <a:cs typeface="Arial"/>
              </a:rPr>
              <a:t>a</a:t>
            </a:r>
            <a:r>
              <a:rPr sz="1000" b="1" spc="-10" dirty="0" smtClean="0">
                <a:latin typeface="Arial"/>
                <a:cs typeface="Arial"/>
              </a:rPr>
              <a:t>gn</a:t>
            </a:r>
            <a:r>
              <a:rPr sz="1000" b="1" spc="-15" dirty="0" smtClean="0">
                <a:latin typeface="Arial"/>
                <a:cs typeface="Arial"/>
              </a:rPr>
              <a:t>e</a:t>
            </a:r>
            <a:r>
              <a:rPr sz="1000" b="1" spc="-5" dirty="0" smtClean="0">
                <a:latin typeface="Arial"/>
                <a:cs typeface="Arial"/>
              </a:rPr>
              <a:t>t</a:t>
            </a:r>
            <a:r>
              <a:rPr sz="1000" b="1" spc="-10" dirty="0" smtClean="0">
                <a:latin typeface="Arial"/>
                <a:cs typeface="Arial"/>
              </a:rPr>
              <a:t>ic</a:t>
            </a:r>
            <a:r>
              <a:rPr sz="1000" b="1" spc="-40" dirty="0" smtClean="0">
                <a:latin typeface="Arial"/>
                <a:cs typeface="Arial"/>
              </a:rPr>
              <a:t> </a:t>
            </a:r>
            <a:r>
              <a:rPr sz="1000" b="1" spc="-10" dirty="0" smtClean="0">
                <a:latin typeface="Arial"/>
                <a:cs typeface="Arial"/>
              </a:rPr>
              <a:t>Di</a:t>
            </a:r>
            <a:r>
              <a:rPr sz="1000" b="1" spc="-15" dirty="0" smtClean="0">
                <a:latin typeface="Arial"/>
                <a:cs typeface="Arial"/>
              </a:rPr>
              <a:t>s</a:t>
            </a:r>
            <a:r>
              <a:rPr sz="1000" b="1" spc="-5" dirty="0" smtClean="0">
                <a:latin typeface="Arial"/>
                <a:cs typeface="Arial"/>
              </a:rPr>
              <a:t>t</a:t>
            </a:r>
            <a:r>
              <a:rPr sz="1000" b="1" spc="-20" dirty="0" smtClean="0">
                <a:latin typeface="Arial"/>
                <a:cs typeface="Arial"/>
              </a:rPr>
              <a:t>u</a:t>
            </a:r>
            <a:r>
              <a:rPr sz="1000" b="1" spc="-10" dirty="0" smtClean="0">
                <a:latin typeface="Arial"/>
                <a:cs typeface="Arial"/>
              </a:rPr>
              <a:t>rb</a:t>
            </a:r>
            <a:r>
              <a:rPr sz="1000" b="1" spc="-15" dirty="0" smtClean="0">
                <a:latin typeface="Arial"/>
                <a:cs typeface="Arial"/>
              </a:rPr>
              <a:t>a</a:t>
            </a:r>
            <a:r>
              <a:rPr sz="1000" b="1" spc="-10" dirty="0" smtClean="0">
                <a:latin typeface="Arial"/>
                <a:cs typeface="Arial"/>
              </a:rPr>
              <a:t>n</a:t>
            </a:r>
            <a:r>
              <a:rPr sz="1000" b="1" spc="-15" dirty="0" smtClean="0">
                <a:latin typeface="Arial"/>
                <a:cs typeface="Arial"/>
              </a:rPr>
              <a:t>c</a:t>
            </a:r>
            <a:r>
              <a:rPr sz="1000" b="1" spc="-10" dirty="0" smtClean="0">
                <a:latin typeface="Arial"/>
                <a:cs typeface="Arial"/>
              </a:rPr>
              <a:t>e</a:t>
            </a:r>
            <a:r>
              <a:rPr sz="1000" b="1" spc="-20" dirty="0" smtClean="0">
                <a:latin typeface="Arial"/>
                <a:cs typeface="Arial"/>
              </a:rPr>
              <a:t> </a:t>
            </a:r>
            <a:r>
              <a:rPr sz="1000" b="1" spc="-15" dirty="0" smtClean="0">
                <a:latin typeface="Arial"/>
                <a:cs typeface="Arial"/>
              </a:rPr>
              <a:t>Eve</a:t>
            </a:r>
            <a:r>
              <a:rPr sz="1000" b="1" spc="-5" dirty="0" smtClean="0">
                <a:latin typeface="Arial"/>
                <a:cs typeface="Arial"/>
              </a:rPr>
              <a:t>nts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14387" y="558800"/>
            <a:ext cx="7878762" cy="0"/>
          </a:xfrm>
          <a:custGeom>
            <a:avLst/>
            <a:gdLst/>
            <a:ahLst/>
            <a:cxnLst/>
            <a:rect l="l" t="t" r="r" b="b"/>
            <a:pathLst>
              <a:path w="7878762">
                <a:moveTo>
                  <a:pt x="0" y="0"/>
                </a:moveTo>
                <a:lnTo>
                  <a:pt x="787876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3387953" y="6438328"/>
            <a:ext cx="2708047" cy="19107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10" dirty="0" smtClean="0">
                <a:solidFill>
                  <a:srgbClr val="8A8A8A"/>
                </a:solidFill>
                <a:latin typeface="Calibri"/>
                <a:cs typeface="Calibri"/>
              </a:rPr>
              <a:t>Mike Juricek – 4/29/2016 PGDTF Meeting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A8A8A"/>
                </a:solidFill>
                <a:latin typeface="Calibri"/>
                <a:cs typeface="Calibri"/>
              </a:rPr>
              <a:pPr marL="25400">
                <a:lnSpc>
                  <a:spcPct val="100000"/>
                </a:lnSpc>
              </a:pPr>
              <a:t>11</a:t>
            </a:fld>
            <a:endParaRPr sz="12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05910" y="802766"/>
          <a:ext cx="8077198" cy="5365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7750"/>
                <a:gridCol w="1611313"/>
                <a:gridCol w="2578098"/>
                <a:gridCol w="1370012"/>
                <a:gridCol w="1470025"/>
              </a:tblGrid>
              <a:tr h="274637">
                <a:tc gridSpan="5">
                  <a:txBody>
                    <a:bodyPr/>
                    <a:lstStyle/>
                    <a:p>
                      <a:pPr marL="0" marR="1270" algn="ctr">
                        <a:lnSpc>
                          <a:spcPct val="100000"/>
                        </a:lnSpc>
                      </a:pPr>
                      <a:r>
                        <a:rPr sz="9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Table</a:t>
                      </a:r>
                      <a:r>
                        <a:rPr sz="900" b="1" spc="-2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9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–</a:t>
                      </a:r>
                      <a:r>
                        <a:rPr sz="900" b="1" spc="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Steady</a:t>
                      </a:r>
                      <a:r>
                        <a:rPr sz="900" b="1" spc="-2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State</a:t>
                      </a:r>
                      <a:r>
                        <a:rPr sz="9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Planning</a:t>
                      </a:r>
                      <a:r>
                        <a:rPr sz="9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9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9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ents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01437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114425">
                <a:tc gridSpan="5"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</a:pPr>
                      <a:r>
                        <a:rPr sz="900" b="1" dirty="0" smtClean="0">
                          <a:latin typeface="Arial"/>
                          <a:cs typeface="Arial"/>
                        </a:rPr>
                        <a:t>Steady</a:t>
                      </a:r>
                      <a:r>
                        <a:rPr sz="900" b="1" spc="-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0" dirty="0" smtClean="0">
                          <a:latin typeface="Arial"/>
                          <a:cs typeface="Arial"/>
                        </a:rPr>
                        <a:t>State: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60325" marR="4312285">
                        <a:lnSpc>
                          <a:spcPct val="127800"/>
                        </a:lnSpc>
                      </a:pPr>
                      <a:r>
                        <a:rPr sz="900" dirty="0" smtClean="0">
                          <a:latin typeface="Arial"/>
                          <a:cs typeface="Arial"/>
                        </a:rPr>
                        <a:t>a.</a:t>
                      </a:r>
                      <a:r>
                        <a:rPr sz="900" spc="-5" dirty="0" smtClean="0">
                          <a:latin typeface="Arial"/>
                          <a:cs typeface="Arial"/>
                        </a:rPr>
                        <a:t>V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oltage</a:t>
                      </a:r>
                      <a:r>
                        <a:rPr sz="900" spc="-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ollap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e,</a:t>
                      </a:r>
                      <a:r>
                        <a:rPr sz="900" spc="-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sc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ading</a:t>
                      </a:r>
                      <a:r>
                        <a:rPr sz="900" spc="-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and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un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ontrolled</a:t>
                      </a:r>
                      <a:r>
                        <a:rPr sz="900" spc="-4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landing</a:t>
                      </a:r>
                      <a:r>
                        <a:rPr sz="900" spc="-4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hall</a:t>
                      </a:r>
                      <a:r>
                        <a:rPr sz="900" spc="-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not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o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cc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ur. b.</a:t>
                      </a:r>
                      <a:r>
                        <a:rPr sz="900" spc="-5" dirty="0" smtClean="0">
                          <a:latin typeface="Arial"/>
                          <a:cs typeface="Arial"/>
                        </a:rPr>
                        <a:t>G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eneration</a:t>
                      </a:r>
                      <a:r>
                        <a:rPr sz="900" spc="-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lo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-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is</a:t>
                      </a:r>
                      <a:r>
                        <a:rPr sz="9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cc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eptable</a:t>
                      </a:r>
                      <a:r>
                        <a:rPr sz="900" spc="-4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as</a:t>
                      </a:r>
                      <a:r>
                        <a:rPr sz="9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 c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on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equen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900" spc="-5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of the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planning</a:t>
                      </a:r>
                      <a:r>
                        <a:rPr sz="900" spc="-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v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ent.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60325" marR="231140" indent="-635">
                        <a:lnSpc>
                          <a:spcPct val="101099"/>
                        </a:lnSpc>
                        <a:spcBef>
                          <a:spcPts val="240"/>
                        </a:spcBef>
                      </a:pPr>
                      <a:r>
                        <a:rPr sz="900" spc="5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900" spc="-15" dirty="0" smtClean="0">
                          <a:latin typeface="Arial"/>
                          <a:cs typeface="Arial"/>
                        </a:rPr>
                        <a:t>.</a:t>
                      </a:r>
                      <a:r>
                        <a:rPr sz="900" spc="-5" dirty="0" smtClean="0">
                          <a:latin typeface="Arial"/>
                          <a:cs typeface="Arial"/>
                        </a:rPr>
                        <a:t>P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lanned</a:t>
                      </a:r>
                      <a:r>
                        <a:rPr sz="900" spc="-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y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tem</a:t>
                      </a:r>
                      <a:r>
                        <a:rPr sz="9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adju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ents</a:t>
                      </a:r>
                      <a:r>
                        <a:rPr sz="900" spc="-4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u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h</a:t>
                      </a:r>
                      <a:r>
                        <a:rPr sz="900" spc="-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as</a:t>
                      </a:r>
                      <a:r>
                        <a:rPr sz="9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ran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sm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ss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ion</a:t>
                      </a:r>
                      <a:r>
                        <a:rPr sz="900" spc="-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onfiguration</a:t>
                      </a:r>
                      <a:r>
                        <a:rPr sz="900" spc="-4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hanges</a:t>
                      </a:r>
                      <a:r>
                        <a:rPr sz="900" spc="-3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and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re-di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pat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h</a:t>
                      </a:r>
                      <a:r>
                        <a:rPr sz="900" spc="-4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of generation</a:t>
                      </a:r>
                      <a:r>
                        <a:rPr sz="900" spc="-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are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allo</a:t>
                      </a:r>
                      <a:r>
                        <a:rPr sz="900" spc="-15" dirty="0" smtClean="0">
                          <a:latin typeface="Arial"/>
                          <a:cs typeface="Arial"/>
                        </a:rPr>
                        <a:t>w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ed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if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u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h</a:t>
                      </a:r>
                      <a:r>
                        <a:rPr sz="900" spc="-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adju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ents</a:t>
                      </a:r>
                      <a:r>
                        <a:rPr sz="900" spc="-4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are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900" spc="-20" dirty="0" smtClean="0">
                          <a:latin typeface="Arial"/>
                          <a:cs typeface="Arial"/>
                        </a:rPr>
                        <a:t>x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utable </a:t>
                      </a:r>
                      <a:r>
                        <a:rPr sz="900" spc="-15" dirty="0" smtClean="0">
                          <a:latin typeface="Arial"/>
                          <a:cs typeface="Arial"/>
                        </a:rPr>
                        <a:t>w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ithin</a:t>
                      </a:r>
                      <a:r>
                        <a:rPr sz="900" spc="-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the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ti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duration</a:t>
                      </a:r>
                      <a:r>
                        <a:rPr sz="900" spc="-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appli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able</a:t>
                      </a:r>
                      <a:r>
                        <a:rPr sz="900" spc="-4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to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the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Fa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ility</a:t>
                      </a:r>
                      <a:r>
                        <a:rPr sz="900" spc="-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ating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27063">
                <a:tc>
                  <a:txBody>
                    <a:bodyPr/>
                    <a:lstStyle/>
                    <a:p>
                      <a:pPr marL="210820">
                        <a:lnSpc>
                          <a:spcPct val="100000"/>
                        </a:lnSpc>
                      </a:pPr>
                      <a:r>
                        <a:rPr sz="900" b="1" spc="-5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900" b="1" spc="0" dirty="0" smtClean="0">
                          <a:latin typeface="Arial"/>
                          <a:cs typeface="Arial"/>
                        </a:rPr>
                        <a:t>atego</a:t>
                      </a:r>
                      <a:r>
                        <a:rPr sz="900" b="1" spc="-5" dirty="0" smtClean="0">
                          <a:latin typeface="Arial"/>
                          <a:cs typeface="Arial"/>
                        </a:rPr>
                        <a:t>ry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</a:pPr>
                      <a:r>
                        <a:rPr sz="900" b="1" dirty="0" smtClean="0">
                          <a:latin typeface="Arial"/>
                          <a:cs typeface="Arial"/>
                        </a:rPr>
                        <a:t>Initial</a:t>
                      </a:r>
                      <a:r>
                        <a:rPr sz="900" b="1" spc="-2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900" b="1" spc="0" dirty="0" smtClean="0">
                          <a:latin typeface="Arial"/>
                          <a:cs typeface="Arial"/>
                        </a:rPr>
                        <a:t>ondition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88265" algn="ctr">
                        <a:lnSpc>
                          <a:spcPct val="100000"/>
                        </a:lnSpc>
                      </a:pPr>
                      <a:r>
                        <a:rPr sz="900" b="1" spc="-5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900" b="1" spc="-10" dirty="0" smtClean="0">
                          <a:latin typeface="Arial"/>
                          <a:cs typeface="Arial"/>
                        </a:rPr>
                        <a:t>v</a:t>
                      </a:r>
                      <a:r>
                        <a:rPr sz="900" b="1" spc="0" dirty="0" smtClean="0">
                          <a:latin typeface="Arial"/>
                          <a:cs typeface="Arial"/>
                        </a:rPr>
                        <a:t>ent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127635" marR="54610" indent="635" algn="ctr">
                        <a:lnSpc>
                          <a:spcPct val="111100"/>
                        </a:lnSpc>
                      </a:pPr>
                      <a:r>
                        <a:rPr sz="900" b="1" dirty="0" smtClean="0">
                          <a:latin typeface="Arial"/>
                          <a:cs typeface="Arial"/>
                        </a:rPr>
                        <a:t>Inte</a:t>
                      </a:r>
                      <a:r>
                        <a:rPr sz="900" b="1" spc="-5" dirty="0" smtClean="0">
                          <a:latin typeface="Arial"/>
                          <a:cs typeface="Arial"/>
                        </a:rPr>
                        <a:t>rr</a:t>
                      </a:r>
                      <a:r>
                        <a:rPr sz="900" b="1" spc="0" dirty="0" smtClean="0">
                          <a:latin typeface="Arial"/>
                          <a:cs typeface="Arial"/>
                        </a:rPr>
                        <a:t>uption</a:t>
                      </a:r>
                      <a:r>
                        <a:rPr sz="900" b="1" spc="-2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0" dirty="0" smtClean="0">
                          <a:latin typeface="Arial"/>
                          <a:cs typeface="Arial"/>
                        </a:rPr>
                        <a:t>of</a:t>
                      </a:r>
                      <a:r>
                        <a:rPr sz="900" b="1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0" dirty="0" smtClean="0">
                          <a:latin typeface="Arial"/>
                          <a:cs typeface="Arial"/>
                        </a:rPr>
                        <a:t>Fi</a:t>
                      </a:r>
                      <a:r>
                        <a:rPr sz="900" b="1" spc="-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900" b="1" spc="0" dirty="0" smtClean="0">
                          <a:latin typeface="Arial"/>
                          <a:cs typeface="Arial"/>
                        </a:rPr>
                        <a:t>m T</a:t>
                      </a:r>
                      <a:r>
                        <a:rPr sz="900" b="1" spc="-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900" b="1" spc="0" dirty="0" smtClean="0">
                          <a:latin typeface="Arial"/>
                          <a:cs typeface="Arial"/>
                        </a:rPr>
                        <a:t>ansmission</a:t>
                      </a:r>
                      <a:r>
                        <a:rPr sz="900" b="1" spc="-4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900" b="1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900" b="1" spc="-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900" b="1" spc="-10" dirty="0" smtClean="0">
                          <a:latin typeface="Arial"/>
                          <a:cs typeface="Arial"/>
                        </a:rPr>
                        <a:t>v</a:t>
                      </a:r>
                      <a:r>
                        <a:rPr sz="900" b="1" spc="0" dirty="0" smtClean="0">
                          <a:latin typeface="Arial"/>
                          <a:cs typeface="Arial"/>
                        </a:rPr>
                        <a:t>ice </a:t>
                      </a:r>
                      <a:r>
                        <a:rPr sz="900" b="1" spc="-15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900" b="1" spc="0" dirty="0" smtClean="0">
                          <a:latin typeface="Arial"/>
                          <a:cs typeface="Arial"/>
                        </a:rPr>
                        <a:t>llo</a:t>
                      </a:r>
                      <a:r>
                        <a:rPr sz="900" b="1" spc="15" dirty="0" smtClean="0">
                          <a:latin typeface="Arial"/>
                          <a:cs typeface="Arial"/>
                        </a:rPr>
                        <a:t>w</a:t>
                      </a:r>
                      <a:r>
                        <a:rPr sz="900" b="1" spc="0" dirty="0" smtClean="0">
                          <a:latin typeface="Arial"/>
                          <a:cs typeface="Arial"/>
                        </a:rPr>
                        <a:t>ed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sz="900" b="1" dirty="0" smtClean="0">
                          <a:latin typeface="Arial"/>
                          <a:cs typeface="Arial"/>
                        </a:rPr>
                        <a:t>Load</a:t>
                      </a:r>
                      <a:r>
                        <a:rPr sz="900" b="1" spc="-2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0" dirty="0" smtClean="0">
                          <a:latin typeface="Arial"/>
                          <a:cs typeface="Arial"/>
                        </a:rPr>
                        <a:t>Loss</a:t>
                      </a:r>
                      <a:r>
                        <a:rPr sz="900" b="1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15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900" b="1" spc="0" dirty="0" smtClean="0">
                          <a:latin typeface="Arial"/>
                          <a:cs typeface="Arial"/>
                        </a:rPr>
                        <a:t>llo</a:t>
                      </a:r>
                      <a:r>
                        <a:rPr sz="900" b="1" spc="15" dirty="0" smtClean="0">
                          <a:latin typeface="Arial"/>
                          <a:cs typeface="Arial"/>
                        </a:rPr>
                        <a:t>w</a:t>
                      </a:r>
                      <a:r>
                        <a:rPr sz="900" b="1" spc="0" dirty="0" smtClean="0">
                          <a:latin typeface="Arial"/>
                          <a:cs typeface="Arial"/>
                        </a:rPr>
                        <a:t>ed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</a:tr>
              <a:tr h="1557337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900" b="1" spc="-5" dirty="0" smtClean="0">
                          <a:latin typeface="Arial"/>
                          <a:cs typeface="Arial"/>
                        </a:rPr>
                        <a:t>G</a:t>
                      </a:r>
                      <a:r>
                        <a:rPr sz="900" b="1" spc="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900" b="1" spc="0" dirty="0" smtClean="0">
                          <a:latin typeface="Arial"/>
                          <a:cs typeface="Arial"/>
                        </a:rPr>
                        <a:t>D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8445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900" spc="-5" dirty="0" smtClean="0">
                          <a:latin typeface="Arial"/>
                          <a:cs typeface="Arial"/>
                        </a:rPr>
                        <a:t>G</a:t>
                      </a:r>
                      <a:r>
                        <a:rPr sz="900" spc="-20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D</a:t>
                      </a:r>
                      <a:r>
                        <a:rPr sz="900" spc="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v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ent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15" dirty="0" smtClean="0">
                          <a:latin typeface="Arial"/>
                          <a:cs typeface="Arial"/>
                        </a:rPr>
                        <a:t>w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ith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8445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900" spc="-5" dirty="0" smtClean="0">
                          <a:latin typeface="Arial"/>
                          <a:cs typeface="Arial"/>
                        </a:rPr>
                        <a:t>O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utages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22225" algn="just">
                        <a:lnSpc>
                          <a:spcPct val="96100"/>
                        </a:lnSpc>
                        <a:buFont typeface="Arial"/>
                        <a:buAutoNum type="arabicPeriod"/>
                        <a:tabLst>
                          <a:tab pos="163830" algn="l"/>
                        </a:tabLst>
                      </a:pPr>
                      <a:r>
                        <a:rPr sz="900" spc="-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y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tem</a:t>
                      </a:r>
                      <a:r>
                        <a:rPr sz="900" spc="-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as</a:t>
                      </a:r>
                      <a:r>
                        <a:rPr sz="9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ay</a:t>
                      </a:r>
                      <a:r>
                        <a:rPr sz="900" spc="-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be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po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tured in</a:t>
                      </a:r>
                      <a:r>
                        <a:rPr sz="900" spc="-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re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pon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900" spc="-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to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 s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pa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900" spc="-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15" dirty="0" smtClean="0">
                          <a:latin typeface="Arial"/>
                          <a:cs typeface="Arial"/>
                        </a:rPr>
                        <a:t>w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eather infor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ation</a:t>
                      </a:r>
                      <a:r>
                        <a:rPr sz="900" spc="0" baseline="23148" dirty="0" smtClean="0">
                          <a:latin typeface="Arial"/>
                          <a:cs typeface="Arial"/>
                        </a:rPr>
                        <a:t>1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sz="900" spc="-4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and</a:t>
                      </a:r>
                      <a:r>
                        <a:rPr sz="900" spc="-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then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163830" marR="819785" indent="-96520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buFont typeface="Arial"/>
                        <a:buAutoNum type="arabicPeriod"/>
                        <a:tabLst>
                          <a:tab pos="163830" algn="l"/>
                        </a:tabLst>
                      </a:pPr>
                      <a:r>
                        <a:rPr sz="900" spc="-5" dirty="0" smtClean="0">
                          <a:latin typeface="Arial"/>
                          <a:cs typeface="Arial"/>
                        </a:rPr>
                        <a:t>G</a:t>
                      </a:r>
                      <a:r>
                        <a:rPr sz="900" spc="-20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D</a:t>
                      </a:r>
                      <a:r>
                        <a:rPr sz="900" spc="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v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ent</a:t>
                      </a:r>
                      <a:r>
                        <a:rPr sz="900" spc="0" baseline="23148" dirty="0" smtClean="0">
                          <a:latin typeface="Arial"/>
                          <a:cs typeface="Arial"/>
                        </a:rPr>
                        <a:t>2</a:t>
                      </a:r>
                      <a:endParaRPr sz="900" baseline="23148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 marR="5715">
                        <a:lnSpc>
                          <a:spcPct val="96300"/>
                        </a:lnSpc>
                      </a:pPr>
                      <a:r>
                        <a:rPr sz="900" spc="-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ea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ti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v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900" spc="-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 smtClean="0">
                          <a:latin typeface="Arial"/>
                          <a:cs typeface="Arial"/>
                        </a:rPr>
                        <a:t>P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o</a:t>
                      </a:r>
                      <a:r>
                        <a:rPr sz="900" spc="-15" dirty="0" smtClean="0">
                          <a:latin typeface="Arial"/>
                          <a:cs typeface="Arial"/>
                        </a:rPr>
                        <a:t>w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er</a:t>
                      </a:r>
                      <a:r>
                        <a:rPr sz="900" spc="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o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pen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ation</a:t>
                      </a:r>
                      <a:r>
                        <a:rPr sz="900" spc="-5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de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v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es</a:t>
                      </a:r>
                      <a:r>
                        <a:rPr sz="900" spc="-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and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other 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ran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sm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ss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ion</a:t>
                      </a:r>
                      <a:r>
                        <a:rPr sz="900" spc="-4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Fa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ilities</a:t>
                      </a:r>
                      <a:r>
                        <a:rPr sz="900" spc="-4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re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o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v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ed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as</a:t>
                      </a:r>
                      <a:r>
                        <a:rPr sz="9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re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ult</a:t>
                      </a:r>
                      <a:r>
                        <a:rPr sz="900" spc="-2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of </a:t>
                      </a:r>
                      <a:r>
                        <a:rPr sz="900" spc="-5" dirty="0" smtClean="0">
                          <a:latin typeface="Arial"/>
                          <a:cs typeface="Arial"/>
                        </a:rPr>
                        <a:t>P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rote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tion</a:t>
                      </a:r>
                      <a:r>
                        <a:rPr sz="900" spc="-4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y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tem</a:t>
                      </a:r>
                      <a:r>
                        <a:rPr sz="9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operation</a:t>
                      </a:r>
                      <a:r>
                        <a:rPr sz="900" spc="-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or </a:t>
                      </a:r>
                      <a:r>
                        <a:rPr sz="900" spc="-20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operation</a:t>
                      </a:r>
                      <a:r>
                        <a:rPr sz="900" spc="-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due to</a:t>
                      </a:r>
                      <a:r>
                        <a:rPr sz="900" spc="-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har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oni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-3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during</a:t>
                      </a:r>
                      <a:r>
                        <a:rPr sz="900" spc="-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the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 smtClean="0">
                          <a:latin typeface="Arial"/>
                          <a:cs typeface="Arial"/>
                        </a:rPr>
                        <a:t>G</a:t>
                      </a:r>
                      <a:r>
                        <a:rPr sz="900" spc="-20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D</a:t>
                      </a:r>
                      <a:r>
                        <a:rPr sz="900" spc="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v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ent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ct val="100000"/>
                        </a:lnSpc>
                        <a:tabLst>
                          <a:tab pos="819150" algn="r"/>
                        </a:tabLst>
                      </a:pPr>
                      <a:r>
                        <a:rPr sz="900" spc="-25" dirty="0" smtClean="0">
                          <a:latin typeface="Arial"/>
                          <a:cs typeface="Arial"/>
                        </a:rPr>
                        <a:t>Y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600" spc="0" dirty="0" smtClean="0">
                          <a:latin typeface="Arial"/>
                          <a:cs typeface="Arial"/>
                        </a:rPr>
                        <a:t> 	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tabLst>
                          <a:tab pos="870585" algn="r"/>
                        </a:tabLst>
                      </a:pPr>
                      <a:r>
                        <a:rPr sz="900" spc="-25" dirty="0" smtClean="0">
                          <a:latin typeface="Arial"/>
                          <a:cs typeface="Arial"/>
                        </a:rPr>
                        <a:t>Y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600" spc="0" dirty="0" smtClean="0">
                          <a:latin typeface="Arial"/>
                          <a:cs typeface="Arial"/>
                        </a:rPr>
                        <a:t> 	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6888">
                <a:tc gridSpan="5">
                  <a:txBody>
                    <a:bodyPr/>
                    <a:lstStyle/>
                    <a:p>
                      <a:pPr marL="2399665">
                        <a:lnSpc>
                          <a:spcPct val="100000"/>
                        </a:lnSpc>
                      </a:pPr>
                      <a:r>
                        <a:rPr sz="9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Table</a:t>
                      </a:r>
                      <a:r>
                        <a:rPr sz="900" b="1" spc="-2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9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–</a:t>
                      </a:r>
                      <a:r>
                        <a:rPr sz="900" b="1" spc="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9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teady</a:t>
                      </a:r>
                      <a:r>
                        <a:rPr sz="900" b="1" spc="-2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9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tate</a:t>
                      </a:r>
                      <a:r>
                        <a:rPr sz="9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9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9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9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fo</a:t>
                      </a:r>
                      <a:r>
                        <a:rPr sz="9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9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mance</a:t>
                      </a:r>
                      <a:r>
                        <a:rPr sz="9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Footnotes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  <a:solidFill>
                      <a:srgbClr val="01437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295400">
                <a:tc gridSpan="5">
                  <a:txBody>
                    <a:bodyPr/>
                    <a:lstStyle/>
                    <a:p>
                      <a:pPr marL="268605" indent="-229235">
                        <a:lnSpc>
                          <a:spcPct val="100000"/>
                        </a:lnSpc>
                        <a:buFont typeface="Arial"/>
                        <a:buAutoNum type="arabicPeriod"/>
                        <a:tabLst>
                          <a:tab pos="268605" algn="l"/>
                        </a:tabLst>
                      </a:pPr>
                      <a:r>
                        <a:rPr sz="900" spc="-10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he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y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tem</a:t>
                      </a:r>
                      <a:r>
                        <a:rPr sz="9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ondition</a:t>
                      </a:r>
                      <a:r>
                        <a:rPr sz="900" spc="-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for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 smtClean="0">
                          <a:latin typeface="Arial"/>
                          <a:cs typeface="Arial"/>
                        </a:rPr>
                        <a:t>G</a:t>
                      </a:r>
                      <a:r>
                        <a:rPr sz="900" spc="-20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D</a:t>
                      </a:r>
                      <a:r>
                        <a:rPr sz="900" spc="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planning</a:t>
                      </a:r>
                      <a:r>
                        <a:rPr sz="900" spc="-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ay</a:t>
                      </a:r>
                      <a:r>
                        <a:rPr sz="9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in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lude</a:t>
                      </a:r>
                      <a:r>
                        <a:rPr sz="900" spc="-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adju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ents</a:t>
                      </a:r>
                      <a:r>
                        <a:rPr sz="900" spc="-4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to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po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ture</a:t>
                      </a:r>
                      <a:r>
                        <a:rPr sz="900" spc="-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the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y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tem</a:t>
                      </a:r>
                      <a:r>
                        <a:rPr sz="9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that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are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900" spc="-20" dirty="0" smtClean="0">
                          <a:latin typeface="Arial"/>
                          <a:cs typeface="Arial"/>
                        </a:rPr>
                        <a:t>x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utable</a:t>
                      </a:r>
                      <a:r>
                        <a:rPr sz="900" spc="-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in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re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pon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900" spc="-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to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pa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900" spc="-2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15" dirty="0" smtClean="0">
                          <a:latin typeface="Arial"/>
                          <a:cs typeface="Arial"/>
                        </a:rPr>
                        <a:t>w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eather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infor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ation.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268605" indent="-228600">
                        <a:lnSpc>
                          <a:spcPct val="100000"/>
                        </a:lnSpc>
                        <a:spcBef>
                          <a:spcPts val="300"/>
                        </a:spcBef>
                        <a:buFont typeface="Arial"/>
                        <a:buAutoNum type="arabicPeriod"/>
                        <a:tabLst>
                          <a:tab pos="268605" algn="l"/>
                        </a:tabLst>
                      </a:pPr>
                      <a:r>
                        <a:rPr sz="900" spc="-10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he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 smtClean="0">
                          <a:latin typeface="Arial"/>
                          <a:cs typeface="Arial"/>
                        </a:rPr>
                        <a:t>G</a:t>
                      </a:r>
                      <a:r>
                        <a:rPr sz="900" spc="-20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D</a:t>
                      </a:r>
                      <a:r>
                        <a:rPr sz="900" spc="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onditions</a:t>
                      </a:r>
                      <a:r>
                        <a:rPr sz="900" spc="-4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for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the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planning</a:t>
                      </a:r>
                      <a:r>
                        <a:rPr sz="900" spc="-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v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ent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are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de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sc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ribed</a:t>
                      </a:r>
                      <a:r>
                        <a:rPr sz="900" spc="-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in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tta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h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ent</a:t>
                      </a:r>
                      <a:r>
                        <a:rPr sz="900" spc="-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1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(</a:t>
                      </a:r>
                      <a:r>
                        <a:rPr sz="900" spc="-5" dirty="0" smtClean="0">
                          <a:latin typeface="Arial"/>
                          <a:cs typeface="Arial"/>
                        </a:rPr>
                        <a:t>B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en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h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ark</a:t>
                      </a:r>
                      <a:r>
                        <a:rPr sz="900" spc="-3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 smtClean="0">
                          <a:latin typeface="Arial"/>
                          <a:cs typeface="Arial"/>
                        </a:rPr>
                        <a:t>G</a:t>
                      </a:r>
                      <a:r>
                        <a:rPr sz="900" spc="-20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D</a:t>
                      </a:r>
                      <a:r>
                        <a:rPr sz="900" spc="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v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ent).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268605" marR="59055" indent="-229235">
                        <a:lnSpc>
                          <a:spcPct val="111100"/>
                        </a:lnSpc>
                        <a:spcBef>
                          <a:spcPts val="204"/>
                        </a:spcBef>
                        <a:buFont typeface="Arial"/>
                        <a:buAutoNum type="arabicPeriod"/>
                        <a:tabLst>
                          <a:tab pos="268605" algn="l"/>
                        </a:tabLst>
                      </a:pPr>
                      <a:r>
                        <a:rPr sz="900" dirty="0" smtClean="0">
                          <a:latin typeface="Arial"/>
                          <a:cs typeface="Arial"/>
                        </a:rPr>
                        <a:t>Load</a:t>
                      </a:r>
                      <a:r>
                        <a:rPr sz="900" spc="-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lo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as</a:t>
                      </a:r>
                      <a:r>
                        <a:rPr sz="9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re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ult</a:t>
                      </a:r>
                      <a:r>
                        <a:rPr sz="900" spc="-2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of 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anual</a:t>
                      </a:r>
                      <a:r>
                        <a:rPr sz="900" spc="-3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or auto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atic</a:t>
                      </a:r>
                      <a:r>
                        <a:rPr sz="900" spc="-3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Load</a:t>
                      </a:r>
                      <a:r>
                        <a:rPr sz="900" spc="-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hedding</a:t>
                      </a:r>
                      <a:r>
                        <a:rPr sz="900" spc="-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(e.g.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 smtClean="0">
                          <a:latin typeface="Arial"/>
                          <a:cs typeface="Arial"/>
                        </a:rPr>
                        <a:t>UV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L</a:t>
                      </a:r>
                      <a:r>
                        <a:rPr sz="900" spc="-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) and/or</a:t>
                      </a:r>
                      <a:r>
                        <a:rPr sz="900" spc="-2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urtail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ent</a:t>
                      </a:r>
                      <a:r>
                        <a:rPr sz="900" spc="-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of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Firm</a:t>
                      </a:r>
                      <a:r>
                        <a:rPr sz="9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ran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sm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ss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ion</a:t>
                      </a:r>
                      <a:r>
                        <a:rPr sz="900" spc="-4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er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v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ay</a:t>
                      </a:r>
                      <a:r>
                        <a:rPr sz="9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be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u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ed</a:t>
                      </a:r>
                      <a:r>
                        <a:rPr sz="900" spc="-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to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 m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eet</a:t>
                      </a:r>
                      <a:r>
                        <a:rPr sz="900" spc="-2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 smtClean="0">
                          <a:latin typeface="Arial"/>
                          <a:cs typeface="Arial"/>
                        </a:rPr>
                        <a:t>BE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S perfor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an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900" spc="-4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require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ents</a:t>
                      </a:r>
                      <a:r>
                        <a:rPr sz="900" spc="-4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during</a:t>
                      </a:r>
                      <a:r>
                        <a:rPr sz="900" spc="-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tudied</a:t>
                      </a:r>
                      <a:r>
                        <a:rPr sz="900" spc="-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 smtClean="0">
                          <a:latin typeface="Arial"/>
                          <a:cs typeface="Arial"/>
                        </a:rPr>
                        <a:t>G</a:t>
                      </a:r>
                      <a:r>
                        <a:rPr sz="900" spc="-20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D</a:t>
                      </a:r>
                      <a:r>
                        <a:rPr sz="900" spc="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ondition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.</a:t>
                      </a:r>
                      <a:r>
                        <a:rPr sz="900" spc="-4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he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li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k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elihood</a:t>
                      </a:r>
                      <a:r>
                        <a:rPr sz="900" spc="-4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and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agnitude</a:t>
                      </a:r>
                      <a:r>
                        <a:rPr sz="900" spc="-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of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Load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lo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-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or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urtail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ent</a:t>
                      </a:r>
                      <a:r>
                        <a:rPr sz="900" spc="-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of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Firm</a:t>
                      </a:r>
                      <a:r>
                        <a:rPr sz="9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ran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sm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ss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ion</a:t>
                      </a:r>
                      <a:r>
                        <a:rPr sz="900" spc="-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er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v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900" spc="-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hould be</a:t>
                      </a:r>
                      <a:r>
                        <a:rPr sz="900" spc="-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ini</a:t>
                      </a:r>
                      <a:r>
                        <a:rPr sz="900" spc="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900" spc="-10" dirty="0" smtClean="0">
                          <a:latin typeface="Arial"/>
                          <a:cs typeface="Arial"/>
                        </a:rPr>
                        <a:t>z</a:t>
                      </a:r>
                      <a:r>
                        <a:rPr sz="900" spc="0" dirty="0" smtClean="0">
                          <a:latin typeface="Arial"/>
                          <a:cs typeface="Arial"/>
                        </a:rPr>
                        <a:t>ed.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3387953" y="6438328"/>
            <a:ext cx="2708047" cy="19107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10" dirty="0" smtClean="0">
                <a:solidFill>
                  <a:srgbClr val="8A8A8A"/>
                </a:solidFill>
                <a:latin typeface="Calibri"/>
                <a:cs typeface="Calibri"/>
              </a:rPr>
              <a:t>Mike Juricek – 4/29/2016 PGDTF Meeting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A8A8A"/>
                </a:solidFill>
                <a:latin typeface="Calibri"/>
                <a:cs typeface="Calibri"/>
              </a:rPr>
              <a:pPr marL="25400">
                <a:lnSpc>
                  <a:spcPct val="100000"/>
                </a:lnSpc>
              </a:pPr>
              <a:t>12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299370"/>
            <a:ext cx="5055870" cy="7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400" dirty="0" smtClean="0">
                <a:latin typeface="Calibri"/>
                <a:cs typeface="Calibri"/>
              </a:rPr>
              <a:t>C</a:t>
            </a:r>
            <a:r>
              <a:rPr sz="4400" spc="5" dirty="0" smtClean="0">
                <a:latin typeface="Calibri"/>
                <a:cs typeface="Calibri"/>
              </a:rPr>
              <a:t>o</a:t>
            </a:r>
            <a:r>
              <a:rPr sz="4400" spc="-20" dirty="0" smtClean="0">
                <a:latin typeface="Calibri"/>
                <a:cs typeface="Calibri"/>
              </a:rPr>
              <a:t>r</a:t>
            </a:r>
            <a:r>
              <a:rPr sz="4400" spc="-80" dirty="0" smtClean="0">
                <a:latin typeface="Calibri"/>
                <a:cs typeface="Calibri"/>
              </a:rPr>
              <a:t>r</a:t>
            </a:r>
            <a:r>
              <a:rPr sz="4400" spc="0" dirty="0" smtClean="0">
                <a:latin typeface="Calibri"/>
                <a:cs typeface="Calibri"/>
              </a:rPr>
              <a:t>e</a:t>
            </a:r>
            <a:r>
              <a:rPr sz="4400" spc="-5" dirty="0" smtClean="0">
                <a:latin typeface="Calibri"/>
                <a:cs typeface="Calibri"/>
              </a:rPr>
              <a:t>c</a:t>
            </a:r>
            <a:r>
              <a:rPr sz="4400" spc="0" dirty="0" smtClean="0">
                <a:latin typeface="Calibri"/>
                <a:cs typeface="Calibri"/>
              </a:rPr>
              <a:t>t</a:t>
            </a:r>
            <a:r>
              <a:rPr sz="4400" spc="-5" dirty="0" smtClean="0">
                <a:latin typeface="Calibri"/>
                <a:cs typeface="Calibri"/>
              </a:rPr>
              <a:t>i</a:t>
            </a:r>
            <a:r>
              <a:rPr sz="4400" spc="-50" dirty="0" smtClean="0">
                <a:latin typeface="Calibri"/>
                <a:cs typeface="Calibri"/>
              </a:rPr>
              <a:t>v</a:t>
            </a:r>
            <a:r>
              <a:rPr sz="4400" spc="0" dirty="0" smtClean="0">
                <a:latin typeface="Calibri"/>
                <a:cs typeface="Calibri"/>
              </a:rPr>
              <a:t>e</a:t>
            </a:r>
            <a:r>
              <a:rPr sz="4400" spc="-15" dirty="0" smtClean="0">
                <a:latin typeface="Calibri"/>
                <a:cs typeface="Calibri"/>
              </a:rPr>
              <a:t> </a:t>
            </a:r>
            <a:r>
              <a:rPr sz="4400" spc="-5" dirty="0" smtClean="0">
                <a:latin typeface="Calibri"/>
                <a:cs typeface="Calibri"/>
              </a:rPr>
              <a:t>Ac</a:t>
            </a:r>
            <a:r>
              <a:rPr sz="4400" spc="0" dirty="0" smtClean="0">
                <a:latin typeface="Calibri"/>
                <a:cs typeface="Calibri"/>
              </a:rPr>
              <a:t>t</a:t>
            </a:r>
            <a:r>
              <a:rPr sz="4400" spc="-5" dirty="0" smtClean="0">
                <a:latin typeface="Calibri"/>
                <a:cs typeface="Calibri"/>
              </a:rPr>
              <a:t>i</a:t>
            </a:r>
            <a:r>
              <a:rPr sz="4400" spc="5" dirty="0" smtClean="0">
                <a:latin typeface="Calibri"/>
                <a:cs typeface="Calibri"/>
              </a:rPr>
              <a:t>o</a:t>
            </a:r>
            <a:r>
              <a:rPr sz="4400" spc="0" dirty="0" smtClean="0">
                <a:latin typeface="Calibri"/>
                <a:cs typeface="Calibri"/>
              </a:rPr>
              <a:t>n</a:t>
            </a:r>
            <a:r>
              <a:rPr sz="4400" spc="15" dirty="0" smtClean="0">
                <a:latin typeface="Calibri"/>
                <a:cs typeface="Calibri"/>
              </a:rPr>
              <a:t> </a:t>
            </a:r>
            <a:r>
              <a:rPr sz="4400" spc="0" dirty="0" smtClean="0">
                <a:latin typeface="Calibri"/>
                <a:cs typeface="Calibri"/>
              </a:rPr>
              <a:t>P</a:t>
            </a:r>
            <a:r>
              <a:rPr sz="4400" spc="-5" dirty="0" smtClean="0">
                <a:latin typeface="Calibri"/>
                <a:cs typeface="Calibri"/>
              </a:rPr>
              <a:t>l</a:t>
            </a:r>
            <a:r>
              <a:rPr sz="4400" spc="0" dirty="0" smtClean="0">
                <a:latin typeface="Calibri"/>
                <a:cs typeface="Calibri"/>
              </a:rPr>
              <a:t>an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48891"/>
            <a:ext cx="7980680" cy="45046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2700" lvl="1" indent="-343535" algn="just">
              <a:lnSpc>
                <a:spcPct val="100000"/>
              </a:lnSpc>
              <a:buFont typeface="Calibri"/>
              <a:buAutoNum type="arabicPeriod"/>
              <a:tabLst>
                <a:tab pos="502920" algn="l"/>
              </a:tabLst>
            </a:pPr>
            <a:r>
              <a:rPr sz="2600" spc="0" dirty="0" smtClean="0">
                <a:latin typeface="Calibri"/>
                <a:cs typeface="Calibri"/>
              </a:rPr>
              <a:t>– </a:t>
            </a:r>
            <a:r>
              <a:rPr sz="2600" spc="-5" dirty="0" smtClean="0">
                <a:latin typeface="Calibri"/>
                <a:cs typeface="Calibri"/>
              </a:rPr>
              <a:t>L</a:t>
            </a:r>
            <a:r>
              <a:rPr sz="2600" spc="0" dirty="0" smtClean="0">
                <a:latin typeface="Calibri"/>
                <a:cs typeface="Calibri"/>
              </a:rPr>
              <a:t>i</a:t>
            </a:r>
            <a:r>
              <a:rPr sz="2600" spc="-25" dirty="0" smtClean="0">
                <a:latin typeface="Calibri"/>
                <a:cs typeface="Calibri"/>
              </a:rPr>
              <a:t>s</a:t>
            </a:r>
            <a:r>
              <a:rPr sz="2600" spc="0" dirty="0" smtClean="0">
                <a:latin typeface="Calibri"/>
                <a:cs typeface="Calibri"/>
              </a:rPr>
              <a:t>t</a:t>
            </a:r>
            <a:r>
              <a:rPr sz="2600" spc="-1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d</a:t>
            </a:r>
            <a:r>
              <a:rPr sz="2600" spc="-25" dirty="0" smtClean="0">
                <a:latin typeface="Calibri"/>
                <a:cs typeface="Calibri"/>
              </a:rPr>
              <a:t>e</a:t>
            </a:r>
            <a:r>
              <a:rPr sz="2600" spc="-5" dirty="0" smtClean="0">
                <a:latin typeface="Calibri"/>
                <a:cs typeface="Calibri"/>
              </a:rPr>
              <a:t>f</a:t>
            </a:r>
            <a:r>
              <a:rPr sz="2600" spc="0" dirty="0" smtClean="0">
                <a:latin typeface="Calibri"/>
                <a:cs typeface="Calibri"/>
              </a:rPr>
              <a:t>iciencies</a:t>
            </a:r>
            <a:r>
              <a:rPr sz="2600" spc="-6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and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the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ass</a:t>
            </a:r>
            <a:r>
              <a:rPr sz="2600" spc="-5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ci</a:t>
            </a:r>
            <a:r>
              <a:rPr sz="2600" spc="-25" dirty="0" smtClean="0">
                <a:latin typeface="Calibri"/>
                <a:cs typeface="Calibri"/>
              </a:rPr>
              <a:t>at</a:t>
            </a:r>
            <a:r>
              <a:rPr sz="2600" spc="0" dirty="0" smtClean="0">
                <a:latin typeface="Calibri"/>
                <a:cs typeface="Calibri"/>
              </a:rPr>
              <a:t>ed</a:t>
            </a:r>
            <a:r>
              <a:rPr sz="2600" spc="-2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acti</a:t>
            </a:r>
            <a:r>
              <a:rPr sz="2600" spc="-5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ns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needed</a:t>
            </a:r>
            <a:r>
              <a:rPr sz="2600" spc="-50" dirty="0" smtClean="0">
                <a:latin typeface="Calibri"/>
                <a:cs typeface="Calibri"/>
              </a:rPr>
              <a:t> </a:t>
            </a:r>
            <a:r>
              <a:rPr sz="2600" spc="-25" dirty="0" smtClean="0">
                <a:latin typeface="Calibri"/>
                <a:cs typeface="Calibri"/>
              </a:rPr>
              <a:t>t</a:t>
            </a:r>
            <a:r>
              <a:rPr sz="2600" spc="0" dirty="0" smtClean="0">
                <a:latin typeface="Calibri"/>
                <a:cs typeface="Calibri"/>
              </a:rPr>
              <a:t>o achi</a:t>
            </a:r>
            <a:r>
              <a:rPr sz="2600" spc="-15" dirty="0" smtClean="0">
                <a:latin typeface="Calibri"/>
                <a:cs typeface="Calibri"/>
              </a:rPr>
              <a:t>e</a:t>
            </a:r>
            <a:r>
              <a:rPr sz="2600" spc="-25" dirty="0" smtClean="0">
                <a:latin typeface="Calibri"/>
                <a:cs typeface="Calibri"/>
              </a:rPr>
              <a:t>v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35" dirty="0" smtClean="0">
                <a:latin typeface="Calibri"/>
                <a:cs typeface="Calibri"/>
              </a:rPr>
              <a:t> r</a:t>
            </a:r>
            <a:r>
              <a:rPr sz="2600" spc="0" dirty="0" smtClean="0">
                <a:latin typeface="Calibri"/>
                <a:cs typeface="Calibri"/>
              </a:rPr>
              <a:t>equi</a:t>
            </a:r>
            <a:r>
              <a:rPr sz="2600" spc="-35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ed</a:t>
            </a:r>
            <a:r>
              <a:rPr sz="2600" spc="-40" dirty="0" smtClean="0">
                <a:latin typeface="Calibri"/>
                <a:cs typeface="Calibri"/>
              </a:rPr>
              <a:t> </a:t>
            </a:r>
            <a:r>
              <a:rPr sz="2600" spc="-35" dirty="0" smtClean="0">
                <a:latin typeface="Calibri"/>
                <a:cs typeface="Calibri"/>
              </a:rPr>
              <a:t>S</a:t>
            </a:r>
            <a:r>
              <a:rPr sz="2600" spc="-30" dirty="0" smtClean="0">
                <a:latin typeface="Calibri"/>
                <a:cs typeface="Calibri"/>
              </a:rPr>
              <a:t>y</a:t>
            </a:r>
            <a:r>
              <a:rPr sz="2600" spc="-25" dirty="0" smtClean="0">
                <a:latin typeface="Calibri"/>
                <a:cs typeface="Calibri"/>
              </a:rPr>
              <a:t>st</a:t>
            </a:r>
            <a:r>
              <a:rPr sz="2600" spc="0" dirty="0" smtClean="0">
                <a:latin typeface="Calibri"/>
                <a:cs typeface="Calibri"/>
              </a:rPr>
              <a:t>em</a:t>
            </a:r>
            <a:r>
              <a:rPr sz="2600" spc="-3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per</a:t>
            </a:r>
            <a:r>
              <a:rPr sz="2600" spc="-65" dirty="0" smtClean="0">
                <a:latin typeface="Calibri"/>
                <a:cs typeface="Calibri"/>
              </a:rPr>
              <a:t>f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r</a:t>
            </a:r>
            <a:r>
              <a:rPr sz="2600" spc="-5" dirty="0" smtClean="0">
                <a:latin typeface="Calibri"/>
                <a:cs typeface="Calibri"/>
              </a:rPr>
              <a:t>m</a:t>
            </a:r>
            <a:r>
              <a:rPr sz="2600" spc="0" dirty="0" smtClean="0">
                <a:latin typeface="Calibri"/>
                <a:cs typeface="Calibri"/>
              </a:rPr>
              <a:t>ance. </a:t>
            </a:r>
            <a:r>
              <a:rPr sz="2600" spc="-1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50" dirty="0" smtClean="0">
                <a:latin typeface="Calibri"/>
                <a:cs typeface="Calibri"/>
              </a:rPr>
              <a:t>x</a:t>
            </a:r>
            <a:r>
              <a:rPr sz="2600" spc="0" dirty="0" smtClean="0">
                <a:latin typeface="Calibri"/>
                <a:cs typeface="Calibri"/>
              </a:rPr>
              <a:t>a</a:t>
            </a:r>
            <a:r>
              <a:rPr sz="2600" spc="-5" dirty="0" smtClean="0">
                <a:latin typeface="Calibri"/>
                <a:cs typeface="Calibri"/>
              </a:rPr>
              <a:t>m</a:t>
            </a:r>
            <a:r>
              <a:rPr sz="2600" spc="0" dirty="0" smtClean="0">
                <a:latin typeface="Calibri"/>
                <a:cs typeface="Calibri"/>
              </a:rPr>
              <a:t>ples</a:t>
            </a:r>
            <a:r>
              <a:rPr sz="2600" spc="-25" dirty="0" smtClean="0">
                <a:latin typeface="Calibri"/>
                <a:cs typeface="Calibri"/>
              </a:rPr>
              <a:t> </a:t>
            </a:r>
            <a:r>
              <a:rPr sz="2600" spc="-5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f</a:t>
            </a:r>
            <a:r>
              <a:rPr sz="2600" spc="-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such acti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ns</a:t>
            </a:r>
            <a:r>
              <a:rPr sz="2600" spc="-2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i</a:t>
            </a:r>
            <a:r>
              <a:rPr sz="2600" spc="-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cl</a:t>
            </a:r>
            <a:r>
              <a:rPr sz="2600" spc="-5" dirty="0" smtClean="0">
                <a:latin typeface="Calibri"/>
                <a:cs typeface="Calibri"/>
              </a:rPr>
              <a:t>u</a:t>
            </a:r>
            <a:r>
              <a:rPr sz="2600" spc="0" dirty="0" smtClean="0">
                <a:latin typeface="Calibri"/>
                <a:cs typeface="Calibri"/>
              </a:rPr>
              <a:t>de</a:t>
            </a:r>
            <a:r>
              <a:rPr sz="2600" spc="-10" dirty="0" smtClean="0">
                <a:latin typeface="Calibri"/>
                <a:cs typeface="Calibri"/>
              </a:rPr>
              <a:t>:</a:t>
            </a:r>
            <a:endParaRPr sz="2600">
              <a:latin typeface="Calibri"/>
              <a:cs typeface="Calibri"/>
            </a:endParaRPr>
          </a:p>
          <a:p>
            <a:pPr lvl="1">
              <a:lnSpc>
                <a:spcPts val="550"/>
              </a:lnSpc>
              <a:spcBef>
                <a:spcPts val="6"/>
              </a:spcBef>
              <a:buFont typeface="Calibri"/>
              <a:buAutoNum type="arabicPeriod"/>
            </a:pPr>
            <a:endParaRPr sz="550"/>
          </a:p>
          <a:p>
            <a:pPr marL="756285" marR="743585" lvl="2" indent="-287020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2200" spc="-15" dirty="0" smtClean="0">
                <a:latin typeface="Calibri"/>
                <a:cs typeface="Calibri"/>
              </a:rPr>
              <a:t>In</a:t>
            </a:r>
            <a:r>
              <a:rPr sz="2200" spc="-30" dirty="0" smtClean="0">
                <a:latin typeface="Calibri"/>
                <a:cs typeface="Calibri"/>
              </a:rPr>
              <a:t>s</a:t>
            </a:r>
            <a:r>
              <a:rPr sz="2200" spc="-40" dirty="0" smtClean="0">
                <a:latin typeface="Calibri"/>
                <a:cs typeface="Calibri"/>
              </a:rPr>
              <a:t>t</a:t>
            </a:r>
            <a:r>
              <a:rPr sz="2200" spc="-10" dirty="0" smtClean="0">
                <a:latin typeface="Calibri"/>
                <a:cs typeface="Calibri"/>
              </a:rPr>
              <a:t>all</a:t>
            </a:r>
            <a:r>
              <a:rPr sz="2200" spc="-40" dirty="0" smtClean="0">
                <a:latin typeface="Calibri"/>
                <a:cs typeface="Calibri"/>
              </a:rPr>
              <a:t>a</a:t>
            </a:r>
            <a:r>
              <a:rPr sz="2200" spc="-15" dirty="0" smtClean="0">
                <a:latin typeface="Calibri"/>
                <a:cs typeface="Calibri"/>
              </a:rPr>
              <a:t>t</a:t>
            </a:r>
            <a:r>
              <a:rPr sz="2200" spc="0" dirty="0" smtClean="0">
                <a:latin typeface="Calibri"/>
                <a:cs typeface="Calibri"/>
              </a:rPr>
              <a:t>i</a:t>
            </a:r>
            <a:r>
              <a:rPr sz="2200" spc="-10" dirty="0" smtClean="0">
                <a:latin typeface="Calibri"/>
                <a:cs typeface="Calibri"/>
              </a:rPr>
              <a:t>on,</a:t>
            </a:r>
            <a:r>
              <a:rPr sz="2200" spc="-30" dirty="0" smtClean="0">
                <a:latin typeface="Calibri"/>
                <a:cs typeface="Calibri"/>
              </a:rPr>
              <a:t> </a:t>
            </a:r>
            <a:r>
              <a:rPr sz="2200" spc="-25" dirty="0" smtClean="0">
                <a:latin typeface="Calibri"/>
                <a:cs typeface="Calibri"/>
              </a:rPr>
              <a:t>m</a:t>
            </a:r>
            <a:r>
              <a:rPr sz="2200" spc="-10" dirty="0" smtClean="0">
                <a:latin typeface="Calibri"/>
                <a:cs typeface="Calibri"/>
              </a:rPr>
              <a:t>odifi</a:t>
            </a:r>
            <a:r>
              <a:rPr sz="2200" spc="-40" dirty="0" smtClean="0">
                <a:latin typeface="Calibri"/>
                <a:cs typeface="Calibri"/>
              </a:rPr>
              <a:t>c</a:t>
            </a:r>
            <a:r>
              <a:rPr sz="2200" spc="-35" dirty="0" smtClean="0">
                <a:latin typeface="Calibri"/>
                <a:cs typeface="Calibri"/>
              </a:rPr>
              <a:t>a</a:t>
            </a:r>
            <a:r>
              <a:rPr sz="2200" spc="-15" dirty="0" smtClean="0">
                <a:latin typeface="Calibri"/>
                <a:cs typeface="Calibri"/>
              </a:rPr>
              <a:t>t</a:t>
            </a:r>
            <a:r>
              <a:rPr sz="2200" spc="-10" dirty="0" smtClean="0">
                <a:latin typeface="Calibri"/>
                <a:cs typeface="Calibri"/>
              </a:rPr>
              <a:t>ion,</a:t>
            </a:r>
            <a:r>
              <a:rPr sz="2200" spc="10" dirty="0" smtClean="0">
                <a:latin typeface="Calibri"/>
                <a:cs typeface="Calibri"/>
              </a:rPr>
              <a:t> </a:t>
            </a:r>
            <a:r>
              <a:rPr sz="2200" spc="-35" dirty="0" smtClean="0">
                <a:latin typeface="Calibri"/>
                <a:cs typeface="Calibri"/>
              </a:rPr>
              <a:t>r</a:t>
            </a:r>
            <a:r>
              <a:rPr sz="2200" spc="-30" dirty="0" smtClean="0">
                <a:latin typeface="Calibri"/>
                <a:cs typeface="Calibri"/>
              </a:rPr>
              <a:t>e</a:t>
            </a:r>
            <a:r>
              <a:rPr sz="2200" spc="-15" dirty="0" smtClean="0">
                <a:latin typeface="Calibri"/>
                <a:cs typeface="Calibri"/>
              </a:rPr>
              <a:t>t</a:t>
            </a:r>
            <a:r>
              <a:rPr sz="2200" spc="0" dirty="0" smtClean="0">
                <a:latin typeface="Calibri"/>
                <a:cs typeface="Calibri"/>
              </a:rPr>
              <a:t>i</a:t>
            </a:r>
            <a:r>
              <a:rPr sz="2200" spc="-35" dirty="0" smtClean="0">
                <a:latin typeface="Calibri"/>
                <a:cs typeface="Calibri"/>
              </a:rPr>
              <a:t>r</a:t>
            </a:r>
            <a:r>
              <a:rPr sz="2200" spc="-20" dirty="0" smtClean="0">
                <a:latin typeface="Calibri"/>
                <a:cs typeface="Calibri"/>
              </a:rPr>
              <a:t>e</a:t>
            </a:r>
            <a:r>
              <a:rPr sz="2200" spc="-25" dirty="0" smtClean="0">
                <a:latin typeface="Calibri"/>
                <a:cs typeface="Calibri"/>
              </a:rPr>
              <a:t>m</a:t>
            </a:r>
            <a:r>
              <a:rPr sz="2200" spc="-20" dirty="0" smtClean="0">
                <a:latin typeface="Calibri"/>
                <a:cs typeface="Calibri"/>
              </a:rPr>
              <a:t>e</a:t>
            </a:r>
            <a:r>
              <a:rPr sz="2200" spc="-45" dirty="0" smtClean="0">
                <a:latin typeface="Calibri"/>
                <a:cs typeface="Calibri"/>
              </a:rPr>
              <a:t>n</a:t>
            </a:r>
            <a:r>
              <a:rPr sz="2200" spc="-15" dirty="0" smtClean="0">
                <a:latin typeface="Calibri"/>
                <a:cs typeface="Calibri"/>
              </a:rPr>
              <a:t>t</a:t>
            </a:r>
            <a:r>
              <a:rPr sz="2200" spc="-10" dirty="0" smtClean="0">
                <a:latin typeface="Calibri"/>
                <a:cs typeface="Calibri"/>
              </a:rPr>
              <a:t>,</a:t>
            </a:r>
            <a:r>
              <a:rPr sz="2200" spc="20" dirty="0" smtClean="0">
                <a:latin typeface="Calibri"/>
                <a:cs typeface="Calibri"/>
              </a:rPr>
              <a:t> </a:t>
            </a:r>
            <a:r>
              <a:rPr sz="2200" spc="-10" dirty="0" smtClean="0">
                <a:latin typeface="Calibri"/>
                <a:cs typeface="Calibri"/>
              </a:rPr>
              <a:t>or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-35" dirty="0" smtClean="0">
                <a:latin typeface="Calibri"/>
                <a:cs typeface="Calibri"/>
              </a:rPr>
              <a:t>r</a:t>
            </a:r>
            <a:r>
              <a:rPr sz="2200" spc="-20" dirty="0" smtClean="0">
                <a:latin typeface="Calibri"/>
                <a:cs typeface="Calibri"/>
              </a:rPr>
              <a:t>e</a:t>
            </a:r>
            <a:r>
              <a:rPr sz="2200" spc="-25" dirty="0" smtClean="0">
                <a:latin typeface="Calibri"/>
                <a:cs typeface="Calibri"/>
              </a:rPr>
              <a:t>mo</a:t>
            </a:r>
            <a:r>
              <a:rPr sz="2200" spc="-45" dirty="0" smtClean="0">
                <a:latin typeface="Calibri"/>
                <a:cs typeface="Calibri"/>
              </a:rPr>
              <a:t>v</a:t>
            </a:r>
            <a:r>
              <a:rPr sz="2200" spc="-15" dirty="0" smtClean="0">
                <a:latin typeface="Calibri"/>
                <a:cs typeface="Calibri"/>
              </a:rPr>
              <a:t>al</a:t>
            </a:r>
            <a:r>
              <a:rPr sz="2200" spc="-10" dirty="0" smtClean="0">
                <a:latin typeface="Calibri"/>
                <a:cs typeface="Calibri"/>
              </a:rPr>
              <a:t> of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-150" dirty="0" smtClean="0">
                <a:latin typeface="Calibri"/>
                <a:cs typeface="Calibri"/>
              </a:rPr>
              <a:t>T</a:t>
            </a:r>
            <a:r>
              <a:rPr sz="2200" spc="-60" dirty="0" smtClean="0">
                <a:latin typeface="Calibri"/>
                <a:cs typeface="Calibri"/>
              </a:rPr>
              <a:t>r</a:t>
            </a:r>
            <a:r>
              <a:rPr sz="2200" spc="-15" dirty="0" smtClean="0">
                <a:latin typeface="Calibri"/>
                <a:cs typeface="Calibri"/>
              </a:rPr>
              <a:t>ans</a:t>
            </a:r>
            <a:r>
              <a:rPr sz="2200" spc="-25" dirty="0" smtClean="0">
                <a:latin typeface="Calibri"/>
                <a:cs typeface="Calibri"/>
              </a:rPr>
              <a:t>m</a:t>
            </a:r>
            <a:r>
              <a:rPr sz="2200" spc="-10" dirty="0" smtClean="0">
                <a:latin typeface="Calibri"/>
                <a:cs typeface="Calibri"/>
              </a:rPr>
              <a:t>is</a:t>
            </a:r>
            <a:r>
              <a:rPr sz="2200" spc="-5" dirty="0" smtClean="0">
                <a:latin typeface="Calibri"/>
                <a:cs typeface="Calibri"/>
              </a:rPr>
              <a:t>si</a:t>
            </a:r>
            <a:r>
              <a:rPr sz="2200" spc="-10" dirty="0" smtClean="0">
                <a:latin typeface="Calibri"/>
                <a:cs typeface="Calibri"/>
              </a:rPr>
              <a:t>o</a:t>
            </a:r>
            <a:r>
              <a:rPr sz="2200" spc="-15" dirty="0" smtClean="0">
                <a:latin typeface="Calibri"/>
                <a:cs typeface="Calibri"/>
              </a:rPr>
              <a:t>n</a:t>
            </a:r>
            <a:r>
              <a:rPr sz="2200" spc="-20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and</a:t>
            </a:r>
            <a:r>
              <a:rPr sz="2200" spc="-20" dirty="0" smtClean="0">
                <a:latin typeface="Calibri"/>
                <a:cs typeface="Calibri"/>
              </a:rPr>
              <a:t> </a:t>
            </a:r>
            <a:r>
              <a:rPr sz="2200" spc="-45" dirty="0" smtClean="0">
                <a:latin typeface="Calibri"/>
                <a:cs typeface="Calibri"/>
              </a:rPr>
              <a:t>g</a:t>
            </a:r>
            <a:r>
              <a:rPr sz="2200" spc="-20" dirty="0" smtClean="0">
                <a:latin typeface="Calibri"/>
                <a:cs typeface="Calibri"/>
              </a:rPr>
              <a:t>e</a:t>
            </a:r>
            <a:r>
              <a:rPr sz="2200" spc="-15" dirty="0" smtClean="0">
                <a:latin typeface="Calibri"/>
                <a:cs typeface="Calibri"/>
              </a:rPr>
              <a:t>n</a:t>
            </a:r>
            <a:r>
              <a:rPr sz="2200" spc="-20" dirty="0" smtClean="0">
                <a:latin typeface="Calibri"/>
                <a:cs typeface="Calibri"/>
              </a:rPr>
              <a:t>e</a:t>
            </a:r>
            <a:r>
              <a:rPr sz="2200" spc="-60" dirty="0" smtClean="0">
                <a:latin typeface="Calibri"/>
                <a:cs typeface="Calibri"/>
              </a:rPr>
              <a:t>r</a:t>
            </a:r>
            <a:r>
              <a:rPr sz="2200" spc="-35" dirty="0" smtClean="0">
                <a:latin typeface="Calibri"/>
                <a:cs typeface="Calibri"/>
              </a:rPr>
              <a:t>a</a:t>
            </a:r>
            <a:r>
              <a:rPr sz="2200" spc="-15" dirty="0" smtClean="0">
                <a:latin typeface="Calibri"/>
                <a:cs typeface="Calibri"/>
              </a:rPr>
              <a:t>t</a:t>
            </a:r>
            <a:r>
              <a:rPr sz="2200" spc="-10" dirty="0" smtClean="0">
                <a:latin typeface="Calibri"/>
                <a:cs typeface="Calibri"/>
              </a:rPr>
              <a:t>ion</a:t>
            </a:r>
            <a:r>
              <a:rPr sz="2200" spc="30" dirty="0" smtClean="0">
                <a:latin typeface="Calibri"/>
                <a:cs typeface="Calibri"/>
              </a:rPr>
              <a:t> </a:t>
            </a:r>
            <a:r>
              <a:rPr sz="2200" spc="-75" dirty="0" smtClean="0">
                <a:latin typeface="Calibri"/>
                <a:cs typeface="Calibri"/>
              </a:rPr>
              <a:t>F</a:t>
            </a:r>
            <a:r>
              <a:rPr sz="2200" spc="-15" dirty="0" smtClean="0">
                <a:latin typeface="Calibri"/>
                <a:cs typeface="Calibri"/>
              </a:rPr>
              <a:t>ac</a:t>
            </a:r>
            <a:r>
              <a:rPr sz="2200" spc="-5" dirty="0" smtClean="0">
                <a:latin typeface="Calibri"/>
                <a:cs typeface="Calibri"/>
              </a:rPr>
              <a:t>ili</a:t>
            </a:r>
            <a:r>
              <a:rPr sz="2200" spc="-20" dirty="0" smtClean="0">
                <a:latin typeface="Calibri"/>
                <a:cs typeface="Calibri"/>
              </a:rPr>
              <a:t>t</a:t>
            </a:r>
            <a:r>
              <a:rPr sz="2200" spc="0" dirty="0" smtClean="0">
                <a:latin typeface="Calibri"/>
                <a:cs typeface="Calibri"/>
              </a:rPr>
              <a:t>i</a:t>
            </a:r>
            <a:r>
              <a:rPr sz="2200" spc="-20" dirty="0" smtClean="0">
                <a:latin typeface="Calibri"/>
                <a:cs typeface="Calibri"/>
              </a:rPr>
              <a:t>e</a:t>
            </a:r>
            <a:r>
              <a:rPr sz="2200" spc="-10" dirty="0" smtClean="0">
                <a:latin typeface="Calibri"/>
                <a:cs typeface="Calibri"/>
              </a:rPr>
              <a:t>s </a:t>
            </a:r>
            <a:r>
              <a:rPr sz="2200" spc="-15" dirty="0" smtClean="0">
                <a:latin typeface="Calibri"/>
                <a:cs typeface="Calibri"/>
              </a:rPr>
              <a:t>and</a:t>
            </a:r>
            <a:r>
              <a:rPr sz="2200" spc="-10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a</a:t>
            </a:r>
            <a:r>
              <a:rPr sz="2200" spc="-55" dirty="0" smtClean="0">
                <a:latin typeface="Calibri"/>
                <a:cs typeface="Calibri"/>
              </a:rPr>
              <a:t>n</a:t>
            </a:r>
            <a:r>
              <a:rPr sz="2200" spc="-10" dirty="0" smtClean="0">
                <a:latin typeface="Calibri"/>
                <a:cs typeface="Calibri"/>
              </a:rPr>
              <a:t>y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a</a:t>
            </a:r>
            <a:r>
              <a:rPr sz="2200" spc="-5" dirty="0" smtClean="0">
                <a:latin typeface="Calibri"/>
                <a:cs typeface="Calibri"/>
              </a:rPr>
              <a:t>ss</a:t>
            </a:r>
            <a:r>
              <a:rPr sz="2200" spc="-10" dirty="0" smtClean="0">
                <a:latin typeface="Calibri"/>
                <a:cs typeface="Calibri"/>
              </a:rPr>
              <a:t>o</a:t>
            </a:r>
            <a:r>
              <a:rPr sz="2200" spc="-15" dirty="0" smtClean="0">
                <a:latin typeface="Calibri"/>
                <a:cs typeface="Calibri"/>
              </a:rPr>
              <a:t>c</a:t>
            </a:r>
            <a:r>
              <a:rPr sz="2200" spc="0" dirty="0" smtClean="0">
                <a:latin typeface="Calibri"/>
                <a:cs typeface="Calibri"/>
              </a:rPr>
              <a:t>i</a:t>
            </a:r>
            <a:r>
              <a:rPr sz="2200" spc="-35" dirty="0" smtClean="0">
                <a:latin typeface="Calibri"/>
                <a:cs typeface="Calibri"/>
              </a:rPr>
              <a:t>a</a:t>
            </a:r>
            <a:r>
              <a:rPr sz="2200" spc="-40" dirty="0" smtClean="0">
                <a:latin typeface="Calibri"/>
                <a:cs typeface="Calibri"/>
              </a:rPr>
              <a:t>t</a:t>
            </a:r>
            <a:r>
              <a:rPr sz="2200" spc="-20" dirty="0" smtClean="0">
                <a:latin typeface="Calibri"/>
                <a:cs typeface="Calibri"/>
              </a:rPr>
              <a:t>e</a:t>
            </a:r>
            <a:r>
              <a:rPr sz="2200" spc="-15" dirty="0" smtClean="0">
                <a:latin typeface="Calibri"/>
                <a:cs typeface="Calibri"/>
              </a:rPr>
              <a:t>d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-20" dirty="0" smtClean="0">
                <a:latin typeface="Calibri"/>
                <a:cs typeface="Calibri"/>
              </a:rPr>
              <a:t>equ</a:t>
            </a:r>
            <a:r>
              <a:rPr sz="2200" spc="0" dirty="0" smtClean="0">
                <a:latin typeface="Calibri"/>
                <a:cs typeface="Calibri"/>
              </a:rPr>
              <a:t>i</a:t>
            </a:r>
            <a:r>
              <a:rPr sz="2200" spc="-20" dirty="0" smtClean="0">
                <a:latin typeface="Calibri"/>
                <a:cs typeface="Calibri"/>
              </a:rPr>
              <a:t>pme</a:t>
            </a:r>
            <a:r>
              <a:rPr sz="2200" spc="-40" dirty="0" smtClean="0">
                <a:latin typeface="Calibri"/>
                <a:cs typeface="Calibri"/>
              </a:rPr>
              <a:t>n</a:t>
            </a:r>
            <a:r>
              <a:rPr sz="2200" spc="-15" dirty="0" smtClean="0">
                <a:latin typeface="Calibri"/>
                <a:cs typeface="Calibri"/>
              </a:rPr>
              <a:t>t</a:t>
            </a:r>
            <a:r>
              <a:rPr sz="2200" spc="-10" dirty="0" smtClean="0">
                <a:latin typeface="Calibri"/>
                <a:cs typeface="Calibri"/>
              </a:rPr>
              <a:t>.</a:t>
            </a:r>
            <a:endParaRPr sz="2200">
              <a:latin typeface="Calibri"/>
              <a:cs typeface="Calibri"/>
            </a:endParaRPr>
          </a:p>
          <a:p>
            <a:pPr lvl="2">
              <a:lnSpc>
                <a:spcPts val="500"/>
              </a:lnSpc>
              <a:spcBef>
                <a:spcPts val="28"/>
              </a:spcBef>
              <a:buFont typeface="Arial"/>
              <a:buChar char="•"/>
            </a:pPr>
            <a:endParaRPr sz="500"/>
          </a:p>
          <a:p>
            <a:pPr marL="756285" marR="201930" lvl="2" indent="-287020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2200" spc="-15" dirty="0" smtClean="0">
                <a:latin typeface="Calibri"/>
                <a:cs typeface="Calibri"/>
              </a:rPr>
              <a:t>In</a:t>
            </a:r>
            <a:r>
              <a:rPr sz="2200" spc="-30" dirty="0" smtClean="0">
                <a:latin typeface="Calibri"/>
                <a:cs typeface="Calibri"/>
              </a:rPr>
              <a:t>s</a:t>
            </a:r>
            <a:r>
              <a:rPr sz="2200" spc="-40" dirty="0" smtClean="0">
                <a:latin typeface="Calibri"/>
                <a:cs typeface="Calibri"/>
              </a:rPr>
              <a:t>t</a:t>
            </a:r>
            <a:r>
              <a:rPr sz="2200" spc="-10" dirty="0" smtClean="0">
                <a:latin typeface="Calibri"/>
                <a:cs typeface="Calibri"/>
              </a:rPr>
              <a:t>all</a:t>
            </a:r>
            <a:r>
              <a:rPr sz="2200" spc="-40" dirty="0" smtClean="0">
                <a:latin typeface="Calibri"/>
                <a:cs typeface="Calibri"/>
              </a:rPr>
              <a:t>a</a:t>
            </a:r>
            <a:r>
              <a:rPr sz="2200" spc="-15" dirty="0" smtClean="0">
                <a:latin typeface="Calibri"/>
                <a:cs typeface="Calibri"/>
              </a:rPr>
              <a:t>t</a:t>
            </a:r>
            <a:r>
              <a:rPr sz="2200" spc="0" dirty="0" smtClean="0">
                <a:latin typeface="Calibri"/>
                <a:cs typeface="Calibri"/>
              </a:rPr>
              <a:t>i</a:t>
            </a:r>
            <a:r>
              <a:rPr sz="2200" spc="-10" dirty="0" smtClean="0">
                <a:latin typeface="Calibri"/>
                <a:cs typeface="Calibri"/>
              </a:rPr>
              <a:t>on,</a:t>
            </a:r>
            <a:r>
              <a:rPr sz="2200" spc="-30" dirty="0" smtClean="0">
                <a:latin typeface="Calibri"/>
                <a:cs typeface="Calibri"/>
              </a:rPr>
              <a:t> </a:t>
            </a:r>
            <a:r>
              <a:rPr sz="2200" spc="-25" dirty="0" smtClean="0">
                <a:latin typeface="Calibri"/>
                <a:cs typeface="Calibri"/>
              </a:rPr>
              <a:t>m</a:t>
            </a:r>
            <a:r>
              <a:rPr sz="2200" spc="-10" dirty="0" smtClean="0">
                <a:latin typeface="Calibri"/>
                <a:cs typeface="Calibri"/>
              </a:rPr>
              <a:t>odifi</a:t>
            </a:r>
            <a:r>
              <a:rPr sz="2200" spc="-40" dirty="0" smtClean="0">
                <a:latin typeface="Calibri"/>
                <a:cs typeface="Calibri"/>
              </a:rPr>
              <a:t>c</a:t>
            </a:r>
            <a:r>
              <a:rPr sz="2200" spc="-35" dirty="0" smtClean="0">
                <a:latin typeface="Calibri"/>
                <a:cs typeface="Calibri"/>
              </a:rPr>
              <a:t>a</a:t>
            </a:r>
            <a:r>
              <a:rPr sz="2200" spc="-15" dirty="0" smtClean="0">
                <a:latin typeface="Calibri"/>
                <a:cs typeface="Calibri"/>
              </a:rPr>
              <a:t>t</a:t>
            </a:r>
            <a:r>
              <a:rPr sz="2200" spc="-10" dirty="0" smtClean="0">
                <a:latin typeface="Calibri"/>
                <a:cs typeface="Calibri"/>
              </a:rPr>
              <a:t>ion,</a:t>
            </a:r>
            <a:r>
              <a:rPr sz="2200" spc="10" dirty="0" smtClean="0">
                <a:latin typeface="Calibri"/>
                <a:cs typeface="Calibri"/>
              </a:rPr>
              <a:t> </a:t>
            </a:r>
            <a:r>
              <a:rPr sz="2200" spc="-10" dirty="0" smtClean="0">
                <a:latin typeface="Calibri"/>
                <a:cs typeface="Calibri"/>
              </a:rPr>
              <a:t>or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-35" dirty="0" smtClean="0">
                <a:latin typeface="Calibri"/>
                <a:cs typeface="Calibri"/>
              </a:rPr>
              <a:t>r</a:t>
            </a:r>
            <a:r>
              <a:rPr sz="2200" spc="-20" dirty="0" smtClean="0">
                <a:latin typeface="Calibri"/>
                <a:cs typeface="Calibri"/>
              </a:rPr>
              <a:t>e</a:t>
            </a:r>
            <a:r>
              <a:rPr sz="2200" spc="-25" dirty="0" smtClean="0">
                <a:latin typeface="Calibri"/>
                <a:cs typeface="Calibri"/>
              </a:rPr>
              <a:t>mo</a:t>
            </a:r>
            <a:r>
              <a:rPr sz="2200" spc="-45" dirty="0" smtClean="0">
                <a:latin typeface="Calibri"/>
                <a:cs typeface="Calibri"/>
              </a:rPr>
              <a:t>v</a:t>
            </a:r>
            <a:r>
              <a:rPr sz="2200" spc="-15" dirty="0" smtClean="0">
                <a:latin typeface="Calibri"/>
                <a:cs typeface="Calibri"/>
              </a:rPr>
              <a:t>al</a:t>
            </a:r>
            <a:r>
              <a:rPr sz="2200" spc="-10" dirty="0" smtClean="0">
                <a:latin typeface="Calibri"/>
                <a:cs typeface="Calibri"/>
              </a:rPr>
              <a:t> or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-10" dirty="0" smtClean="0">
                <a:latin typeface="Calibri"/>
                <a:cs typeface="Calibri"/>
              </a:rPr>
              <a:t>P</a:t>
            </a:r>
            <a:r>
              <a:rPr sz="2200" spc="-45" dirty="0" smtClean="0">
                <a:latin typeface="Calibri"/>
                <a:cs typeface="Calibri"/>
              </a:rPr>
              <a:t>r</a:t>
            </a:r>
            <a:r>
              <a:rPr sz="2200" spc="-10" dirty="0" smtClean="0">
                <a:latin typeface="Calibri"/>
                <a:cs typeface="Calibri"/>
              </a:rPr>
              <a:t>o</a:t>
            </a:r>
            <a:r>
              <a:rPr sz="2200" spc="-40" dirty="0" smtClean="0">
                <a:latin typeface="Calibri"/>
                <a:cs typeface="Calibri"/>
              </a:rPr>
              <a:t>t</a:t>
            </a:r>
            <a:r>
              <a:rPr sz="2200" spc="-20" dirty="0" smtClean="0">
                <a:latin typeface="Calibri"/>
                <a:cs typeface="Calibri"/>
              </a:rPr>
              <a:t>e</a:t>
            </a:r>
            <a:r>
              <a:rPr sz="2200" spc="-15" dirty="0" smtClean="0">
                <a:latin typeface="Calibri"/>
                <a:cs typeface="Calibri"/>
              </a:rPr>
              <a:t>ct</a:t>
            </a:r>
            <a:r>
              <a:rPr sz="2200" spc="-5" dirty="0" smtClean="0">
                <a:latin typeface="Calibri"/>
                <a:cs typeface="Calibri"/>
              </a:rPr>
              <a:t>i</a:t>
            </a:r>
            <a:r>
              <a:rPr sz="2200" spc="-10" dirty="0" smtClean="0">
                <a:latin typeface="Calibri"/>
                <a:cs typeface="Calibri"/>
              </a:rPr>
              <a:t>o</a:t>
            </a:r>
            <a:r>
              <a:rPr sz="2200" spc="-15" dirty="0" smtClean="0">
                <a:latin typeface="Calibri"/>
                <a:cs typeface="Calibri"/>
              </a:rPr>
              <a:t>n</a:t>
            </a:r>
            <a:r>
              <a:rPr sz="2200" spc="5" dirty="0" smtClean="0">
                <a:latin typeface="Calibri"/>
                <a:cs typeface="Calibri"/>
              </a:rPr>
              <a:t> </a:t>
            </a:r>
            <a:r>
              <a:rPr sz="2200" spc="-40" dirty="0" smtClean="0">
                <a:latin typeface="Calibri"/>
                <a:cs typeface="Calibri"/>
              </a:rPr>
              <a:t>S</a:t>
            </a:r>
            <a:r>
              <a:rPr sz="2200" spc="-35" dirty="0" smtClean="0">
                <a:latin typeface="Calibri"/>
                <a:cs typeface="Calibri"/>
              </a:rPr>
              <a:t>y</a:t>
            </a:r>
            <a:r>
              <a:rPr sz="2200" spc="-30" dirty="0" smtClean="0">
                <a:latin typeface="Calibri"/>
                <a:cs typeface="Calibri"/>
              </a:rPr>
              <a:t>s</a:t>
            </a:r>
            <a:r>
              <a:rPr sz="2200" spc="-40" dirty="0" smtClean="0">
                <a:latin typeface="Calibri"/>
                <a:cs typeface="Calibri"/>
              </a:rPr>
              <a:t>t</a:t>
            </a:r>
            <a:r>
              <a:rPr sz="2200" spc="-20" dirty="0" smtClean="0">
                <a:latin typeface="Calibri"/>
                <a:cs typeface="Calibri"/>
              </a:rPr>
              <a:t>e</a:t>
            </a:r>
            <a:r>
              <a:rPr sz="2200" spc="-25" dirty="0" smtClean="0">
                <a:latin typeface="Calibri"/>
                <a:cs typeface="Calibri"/>
              </a:rPr>
              <a:t>m</a:t>
            </a:r>
            <a:r>
              <a:rPr sz="2200" spc="-10" dirty="0" smtClean="0">
                <a:latin typeface="Calibri"/>
                <a:cs typeface="Calibri"/>
              </a:rPr>
              <a:t>s</a:t>
            </a:r>
            <a:r>
              <a:rPr sz="2200" spc="35" dirty="0" smtClean="0">
                <a:latin typeface="Calibri"/>
                <a:cs typeface="Calibri"/>
              </a:rPr>
              <a:t> </a:t>
            </a:r>
            <a:r>
              <a:rPr sz="2200" spc="-10" dirty="0" smtClean="0">
                <a:latin typeface="Calibri"/>
                <a:cs typeface="Calibri"/>
              </a:rPr>
              <a:t>or Sp</a:t>
            </a:r>
            <a:r>
              <a:rPr sz="2200" spc="-20" dirty="0" smtClean="0">
                <a:latin typeface="Calibri"/>
                <a:cs typeface="Calibri"/>
              </a:rPr>
              <a:t>e</a:t>
            </a:r>
            <a:r>
              <a:rPr sz="2200" spc="-15" dirty="0" smtClean="0">
                <a:latin typeface="Calibri"/>
                <a:cs typeface="Calibri"/>
              </a:rPr>
              <a:t>c</a:t>
            </a:r>
            <a:r>
              <a:rPr sz="2200" spc="0" dirty="0" smtClean="0">
                <a:latin typeface="Calibri"/>
                <a:cs typeface="Calibri"/>
              </a:rPr>
              <a:t>i</a:t>
            </a:r>
            <a:r>
              <a:rPr sz="2200" spc="-15" dirty="0" smtClean="0">
                <a:latin typeface="Calibri"/>
                <a:cs typeface="Calibri"/>
              </a:rPr>
              <a:t>al</a:t>
            </a:r>
            <a:r>
              <a:rPr sz="2200" spc="-20" dirty="0" smtClean="0">
                <a:latin typeface="Calibri"/>
                <a:cs typeface="Calibri"/>
              </a:rPr>
              <a:t> </a:t>
            </a:r>
            <a:r>
              <a:rPr sz="2200" spc="-10" dirty="0" smtClean="0">
                <a:latin typeface="Calibri"/>
                <a:cs typeface="Calibri"/>
              </a:rPr>
              <a:t>P</a:t>
            </a:r>
            <a:r>
              <a:rPr sz="2200" spc="-45" dirty="0" smtClean="0">
                <a:latin typeface="Calibri"/>
                <a:cs typeface="Calibri"/>
              </a:rPr>
              <a:t>r</a:t>
            </a:r>
            <a:r>
              <a:rPr sz="2200" spc="-10" dirty="0" smtClean="0">
                <a:latin typeface="Calibri"/>
                <a:cs typeface="Calibri"/>
              </a:rPr>
              <a:t>o</a:t>
            </a:r>
            <a:r>
              <a:rPr sz="2200" spc="-40" dirty="0" smtClean="0">
                <a:latin typeface="Calibri"/>
                <a:cs typeface="Calibri"/>
              </a:rPr>
              <a:t>t</a:t>
            </a:r>
            <a:r>
              <a:rPr sz="2200" spc="-20" dirty="0" smtClean="0">
                <a:latin typeface="Calibri"/>
                <a:cs typeface="Calibri"/>
              </a:rPr>
              <a:t>e</a:t>
            </a:r>
            <a:r>
              <a:rPr sz="2200" spc="-15" dirty="0" smtClean="0">
                <a:latin typeface="Calibri"/>
                <a:cs typeface="Calibri"/>
              </a:rPr>
              <a:t>ct</a:t>
            </a:r>
            <a:r>
              <a:rPr sz="2200" spc="-5" dirty="0" smtClean="0">
                <a:latin typeface="Calibri"/>
                <a:cs typeface="Calibri"/>
              </a:rPr>
              <a:t>i</a:t>
            </a:r>
            <a:r>
              <a:rPr sz="2200" spc="-10" dirty="0" smtClean="0">
                <a:latin typeface="Calibri"/>
                <a:cs typeface="Calibri"/>
              </a:rPr>
              <a:t>o</a:t>
            </a:r>
            <a:r>
              <a:rPr sz="2200" spc="-15" dirty="0" smtClean="0">
                <a:latin typeface="Calibri"/>
                <a:cs typeface="Calibri"/>
              </a:rPr>
              <a:t>n</a:t>
            </a:r>
            <a:r>
              <a:rPr sz="2200" spc="5" dirty="0" smtClean="0">
                <a:latin typeface="Calibri"/>
                <a:cs typeface="Calibri"/>
              </a:rPr>
              <a:t> </a:t>
            </a:r>
            <a:r>
              <a:rPr sz="2200" spc="-40" dirty="0" smtClean="0">
                <a:latin typeface="Calibri"/>
                <a:cs typeface="Calibri"/>
              </a:rPr>
              <a:t>S</a:t>
            </a:r>
            <a:r>
              <a:rPr sz="2200" spc="-35" dirty="0" smtClean="0">
                <a:latin typeface="Calibri"/>
                <a:cs typeface="Calibri"/>
              </a:rPr>
              <a:t>y</a:t>
            </a:r>
            <a:r>
              <a:rPr sz="2200" spc="-30" dirty="0" smtClean="0">
                <a:latin typeface="Calibri"/>
                <a:cs typeface="Calibri"/>
              </a:rPr>
              <a:t>s</a:t>
            </a:r>
            <a:r>
              <a:rPr sz="2200" spc="-40" dirty="0" smtClean="0">
                <a:latin typeface="Calibri"/>
                <a:cs typeface="Calibri"/>
              </a:rPr>
              <a:t>t</a:t>
            </a:r>
            <a:r>
              <a:rPr sz="2200" spc="-20" dirty="0" smtClean="0">
                <a:latin typeface="Calibri"/>
                <a:cs typeface="Calibri"/>
              </a:rPr>
              <a:t>e</a:t>
            </a:r>
            <a:r>
              <a:rPr sz="2200" spc="-25" dirty="0" smtClean="0">
                <a:latin typeface="Calibri"/>
                <a:cs typeface="Calibri"/>
              </a:rPr>
              <a:t>m</a:t>
            </a:r>
            <a:r>
              <a:rPr sz="2200" spc="-5" dirty="0" smtClean="0">
                <a:latin typeface="Calibri"/>
                <a:cs typeface="Calibri"/>
              </a:rPr>
              <a:t>s</a:t>
            </a:r>
            <a:r>
              <a:rPr sz="2200" spc="-10" dirty="0" smtClean="0">
                <a:latin typeface="Calibri"/>
                <a:cs typeface="Calibri"/>
              </a:rPr>
              <a:t>.</a:t>
            </a:r>
            <a:endParaRPr sz="2200">
              <a:latin typeface="Calibri"/>
              <a:cs typeface="Calibri"/>
            </a:endParaRPr>
          </a:p>
          <a:p>
            <a:pPr lvl="2">
              <a:lnSpc>
                <a:spcPts val="500"/>
              </a:lnSpc>
              <a:spcBef>
                <a:spcPts val="28"/>
              </a:spcBef>
              <a:buFont typeface="Arial"/>
              <a:buChar char="•"/>
            </a:pPr>
            <a:endParaRPr sz="500"/>
          </a:p>
          <a:p>
            <a:pPr marL="756285" marR="224154" lvl="2" indent="-287020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2200" spc="-20" dirty="0" smtClean="0">
                <a:latin typeface="Calibri"/>
                <a:cs typeface="Calibri"/>
              </a:rPr>
              <a:t>U</a:t>
            </a:r>
            <a:r>
              <a:rPr sz="2200" spc="-5" dirty="0" smtClean="0">
                <a:latin typeface="Calibri"/>
                <a:cs typeface="Calibri"/>
              </a:rPr>
              <a:t>s</a:t>
            </a:r>
            <a:r>
              <a:rPr sz="2200" spc="-15" dirty="0" smtClean="0">
                <a:latin typeface="Calibri"/>
                <a:cs typeface="Calibri"/>
              </a:rPr>
              <a:t>e </a:t>
            </a:r>
            <a:r>
              <a:rPr sz="2200" spc="-10" dirty="0" smtClean="0">
                <a:latin typeface="Calibri"/>
                <a:cs typeface="Calibri"/>
              </a:rPr>
              <a:t>of</a:t>
            </a:r>
            <a:r>
              <a:rPr sz="2200" spc="5" dirty="0" smtClean="0">
                <a:latin typeface="Calibri"/>
                <a:cs typeface="Calibri"/>
              </a:rPr>
              <a:t> </a:t>
            </a:r>
            <a:r>
              <a:rPr sz="2200" spc="-20" dirty="0" smtClean="0">
                <a:latin typeface="Calibri"/>
                <a:cs typeface="Calibri"/>
              </a:rPr>
              <a:t>Ope</a:t>
            </a:r>
            <a:r>
              <a:rPr sz="2200" spc="-55" dirty="0" smtClean="0">
                <a:latin typeface="Calibri"/>
                <a:cs typeface="Calibri"/>
              </a:rPr>
              <a:t>r</a:t>
            </a:r>
            <a:r>
              <a:rPr sz="2200" spc="-35" dirty="0" smtClean="0">
                <a:latin typeface="Calibri"/>
                <a:cs typeface="Calibri"/>
              </a:rPr>
              <a:t>a</a:t>
            </a:r>
            <a:r>
              <a:rPr sz="2200" spc="-15" dirty="0" smtClean="0">
                <a:latin typeface="Calibri"/>
                <a:cs typeface="Calibri"/>
              </a:rPr>
              <a:t>t</a:t>
            </a:r>
            <a:r>
              <a:rPr sz="2200" spc="0" dirty="0" smtClean="0">
                <a:latin typeface="Calibri"/>
                <a:cs typeface="Calibri"/>
              </a:rPr>
              <a:t>i</a:t>
            </a:r>
            <a:r>
              <a:rPr sz="2200" spc="-20" dirty="0" smtClean="0">
                <a:latin typeface="Calibri"/>
                <a:cs typeface="Calibri"/>
              </a:rPr>
              <a:t>n</a:t>
            </a:r>
            <a:r>
              <a:rPr sz="2200" spc="-15" dirty="0" smtClean="0">
                <a:latin typeface="Calibri"/>
                <a:cs typeface="Calibri"/>
              </a:rPr>
              <a:t>g</a:t>
            </a:r>
            <a:r>
              <a:rPr sz="2200" spc="15" dirty="0" smtClean="0">
                <a:latin typeface="Calibri"/>
                <a:cs typeface="Calibri"/>
              </a:rPr>
              <a:t> </a:t>
            </a:r>
            <a:r>
              <a:rPr sz="2200" spc="-10" dirty="0" smtClean="0">
                <a:latin typeface="Calibri"/>
                <a:cs typeface="Calibri"/>
              </a:rPr>
              <a:t>P</a:t>
            </a:r>
            <a:r>
              <a:rPr sz="2200" spc="-45" dirty="0" smtClean="0">
                <a:latin typeface="Calibri"/>
                <a:cs typeface="Calibri"/>
              </a:rPr>
              <a:t>r</a:t>
            </a:r>
            <a:r>
              <a:rPr sz="2200" spc="-10" dirty="0" smtClean="0">
                <a:latin typeface="Calibri"/>
                <a:cs typeface="Calibri"/>
              </a:rPr>
              <a:t>o</a:t>
            </a:r>
            <a:r>
              <a:rPr sz="2200" spc="-20" dirty="0" smtClean="0">
                <a:latin typeface="Calibri"/>
                <a:cs typeface="Calibri"/>
              </a:rPr>
              <a:t>cedu</a:t>
            </a:r>
            <a:r>
              <a:rPr sz="2200" spc="-35" dirty="0" smtClean="0">
                <a:latin typeface="Calibri"/>
                <a:cs typeface="Calibri"/>
              </a:rPr>
              <a:t>r</a:t>
            </a:r>
            <a:r>
              <a:rPr sz="2200" spc="-20" dirty="0" smtClean="0">
                <a:latin typeface="Calibri"/>
                <a:cs typeface="Calibri"/>
              </a:rPr>
              <a:t>e</a:t>
            </a:r>
            <a:r>
              <a:rPr sz="2200" spc="-5" dirty="0" smtClean="0">
                <a:latin typeface="Calibri"/>
                <a:cs typeface="Calibri"/>
              </a:rPr>
              <a:t>s</a:t>
            </a:r>
            <a:r>
              <a:rPr sz="2200" spc="-10" dirty="0" smtClean="0">
                <a:latin typeface="Calibri"/>
                <a:cs typeface="Calibri"/>
              </a:rPr>
              <a:t>,</a:t>
            </a:r>
            <a:r>
              <a:rPr sz="2200" spc="-5" dirty="0" smtClean="0">
                <a:latin typeface="Calibri"/>
                <a:cs typeface="Calibri"/>
              </a:rPr>
              <a:t> s</a:t>
            </a:r>
            <a:r>
              <a:rPr sz="2200" spc="-20" dirty="0" smtClean="0">
                <a:latin typeface="Calibri"/>
                <a:cs typeface="Calibri"/>
              </a:rPr>
              <a:t>pec</a:t>
            </a:r>
            <a:r>
              <a:rPr sz="2200" spc="0" dirty="0" smtClean="0">
                <a:latin typeface="Calibri"/>
                <a:cs typeface="Calibri"/>
              </a:rPr>
              <a:t>if</a:t>
            </a:r>
            <a:r>
              <a:rPr sz="2200" spc="-10" dirty="0" smtClean="0">
                <a:latin typeface="Calibri"/>
                <a:cs typeface="Calibri"/>
              </a:rPr>
              <a:t>yi</a:t>
            </a:r>
            <a:r>
              <a:rPr sz="2200" spc="-20" dirty="0" smtClean="0">
                <a:latin typeface="Calibri"/>
                <a:cs typeface="Calibri"/>
              </a:rPr>
              <a:t>n</a:t>
            </a:r>
            <a:r>
              <a:rPr sz="2200" spc="-15" dirty="0" smtClean="0">
                <a:latin typeface="Calibri"/>
                <a:cs typeface="Calibri"/>
              </a:rPr>
              <a:t>g </a:t>
            </a:r>
            <a:r>
              <a:rPr sz="2200" spc="-20" dirty="0" smtClean="0">
                <a:latin typeface="Calibri"/>
                <a:cs typeface="Calibri"/>
              </a:rPr>
              <a:t>h</a:t>
            </a:r>
            <a:r>
              <a:rPr sz="2200" spc="-25" dirty="0" smtClean="0">
                <a:latin typeface="Calibri"/>
                <a:cs typeface="Calibri"/>
              </a:rPr>
              <a:t>o</a:t>
            </a:r>
            <a:r>
              <a:rPr sz="2200" spc="-20" dirty="0" smtClean="0">
                <a:latin typeface="Calibri"/>
                <a:cs typeface="Calibri"/>
              </a:rPr>
              <a:t>w</a:t>
            </a:r>
            <a:r>
              <a:rPr sz="2200" spc="5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l</a:t>
            </a:r>
            <a:r>
              <a:rPr sz="2200" spc="-10" dirty="0" smtClean="0">
                <a:latin typeface="Calibri"/>
                <a:cs typeface="Calibri"/>
              </a:rPr>
              <a:t>o</a:t>
            </a:r>
            <a:r>
              <a:rPr sz="2200" spc="-20" dirty="0" smtClean="0">
                <a:latin typeface="Calibri"/>
                <a:cs typeface="Calibri"/>
              </a:rPr>
              <a:t>n</a:t>
            </a:r>
            <a:r>
              <a:rPr sz="2200" spc="-15" dirty="0" smtClean="0">
                <a:latin typeface="Calibri"/>
                <a:cs typeface="Calibri"/>
              </a:rPr>
              <a:t>g</a:t>
            </a:r>
            <a:r>
              <a:rPr sz="2200" spc="-10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t</a:t>
            </a:r>
            <a:r>
              <a:rPr sz="2200" spc="-20" dirty="0" smtClean="0">
                <a:latin typeface="Calibri"/>
                <a:cs typeface="Calibri"/>
              </a:rPr>
              <a:t>h</a:t>
            </a:r>
            <a:r>
              <a:rPr sz="2200" spc="-30" dirty="0" smtClean="0">
                <a:latin typeface="Calibri"/>
                <a:cs typeface="Calibri"/>
              </a:rPr>
              <a:t>e</a:t>
            </a:r>
            <a:r>
              <a:rPr sz="2200" spc="-10" dirty="0" smtClean="0">
                <a:latin typeface="Calibri"/>
                <a:cs typeface="Calibri"/>
              </a:rPr>
              <a:t>y</a:t>
            </a:r>
            <a:r>
              <a:rPr sz="2200" spc="20" dirty="0" smtClean="0">
                <a:latin typeface="Calibri"/>
                <a:cs typeface="Calibri"/>
              </a:rPr>
              <a:t> </a:t>
            </a:r>
            <a:r>
              <a:rPr sz="2200" spc="-20" dirty="0" smtClean="0">
                <a:latin typeface="Calibri"/>
                <a:cs typeface="Calibri"/>
              </a:rPr>
              <a:t>will</a:t>
            </a:r>
            <a:r>
              <a:rPr sz="2200" spc="-10" dirty="0" smtClean="0">
                <a:latin typeface="Calibri"/>
                <a:cs typeface="Calibri"/>
              </a:rPr>
              <a:t> </a:t>
            </a:r>
            <a:r>
              <a:rPr sz="2200" spc="-20" dirty="0" smtClean="0">
                <a:latin typeface="Calibri"/>
                <a:cs typeface="Calibri"/>
              </a:rPr>
              <a:t>b</a:t>
            </a:r>
            <a:r>
              <a:rPr sz="2200" spc="-15" dirty="0" smtClean="0">
                <a:latin typeface="Calibri"/>
                <a:cs typeface="Calibri"/>
              </a:rPr>
              <a:t>e</a:t>
            </a:r>
            <a:r>
              <a:rPr sz="2200" spc="-10" dirty="0" smtClean="0">
                <a:latin typeface="Calibri"/>
                <a:cs typeface="Calibri"/>
              </a:rPr>
              <a:t> n</a:t>
            </a:r>
            <a:r>
              <a:rPr sz="2200" spc="-20" dirty="0" smtClean="0">
                <a:latin typeface="Calibri"/>
                <a:cs typeface="Calibri"/>
              </a:rPr>
              <a:t>ee</a:t>
            </a:r>
            <a:r>
              <a:rPr sz="2200" spc="-15" dirty="0" smtClean="0">
                <a:latin typeface="Calibri"/>
                <a:cs typeface="Calibri"/>
              </a:rPr>
              <a:t>d</a:t>
            </a:r>
            <a:r>
              <a:rPr sz="2200" spc="-20" dirty="0" smtClean="0">
                <a:latin typeface="Calibri"/>
                <a:cs typeface="Calibri"/>
              </a:rPr>
              <a:t>e</a:t>
            </a:r>
            <a:r>
              <a:rPr sz="2200" spc="-15" dirty="0" smtClean="0">
                <a:latin typeface="Calibri"/>
                <a:cs typeface="Calibri"/>
              </a:rPr>
              <a:t>d</a:t>
            </a:r>
            <a:r>
              <a:rPr sz="2200" spc="5" dirty="0" smtClean="0">
                <a:latin typeface="Calibri"/>
                <a:cs typeface="Calibri"/>
              </a:rPr>
              <a:t> </a:t>
            </a:r>
            <a:r>
              <a:rPr sz="2200" spc="-10" dirty="0" smtClean="0">
                <a:latin typeface="Calibri"/>
                <a:cs typeface="Calibri"/>
              </a:rPr>
              <a:t>as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-10" dirty="0" smtClean="0">
                <a:latin typeface="Calibri"/>
                <a:cs typeface="Calibri"/>
              </a:rPr>
              <a:t>part of</a:t>
            </a:r>
            <a:r>
              <a:rPr sz="2200" spc="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the</a:t>
            </a:r>
            <a:r>
              <a:rPr sz="2200" spc="15" dirty="0" smtClean="0">
                <a:latin typeface="Calibri"/>
                <a:cs typeface="Calibri"/>
              </a:rPr>
              <a:t> </a:t>
            </a:r>
            <a:r>
              <a:rPr sz="2200" spc="-10" dirty="0" smtClean="0">
                <a:latin typeface="Calibri"/>
                <a:cs typeface="Calibri"/>
              </a:rPr>
              <a:t>Cor</a:t>
            </a:r>
            <a:r>
              <a:rPr sz="2200" spc="-35" dirty="0" smtClean="0">
                <a:latin typeface="Calibri"/>
                <a:cs typeface="Calibri"/>
              </a:rPr>
              <a:t>r</a:t>
            </a:r>
            <a:r>
              <a:rPr sz="2200" spc="-20" dirty="0" smtClean="0">
                <a:latin typeface="Calibri"/>
                <a:cs typeface="Calibri"/>
              </a:rPr>
              <a:t>e</a:t>
            </a:r>
            <a:r>
              <a:rPr sz="2200" spc="-15" dirty="0" smtClean="0">
                <a:latin typeface="Calibri"/>
                <a:cs typeface="Calibri"/>
              </a:rPr>
              <a:t>ct</a:t>
            </a:r>
            <a:r>
              <a:rPr sz="2200" spc="-5" dirty="0" smtClean="0">
                <a:latin typeface="Calibri"/>
                <a:cs typeface="Calibri"/>
              </a:rPr>
              <a:t>i</a:t>
            </a:r>
            <a:r>
              <a:rPr sz="2200" spc="-35" dirty="0" smtClean="0">
                <a:latin typeface="Calibri"/>
                <a:cs typeface="Calibri"/>
              </a:rPr>
              <a:t>v</a:t>
            </a:r>
            <a:r>
              <a:rPr sz="2200" spc="-15" dirty="0" smtClean="0">
                <a:latin typeface="Calibri"/>
                <a:cs typeface="Calibri"/>
              </a:rPr>
              <a:t>e</a:t>
            </a:r>
            <a:r>
              <a:rPr sz="2200" spc="-10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act</a:t>
            </a:r>
            <a:r>
              <a:rPr sz="2200" spc="-5" dirty="0" smtClean="0">
                <a:latin typeface="Calibri"/>
                <a:cs typeface="Calibri"/>
              </a:rPr>
              <a:t>i</a:t>
            </a:r>
            <a:r>
              <a:rPr sz="2200" spc="-10" dirty="0" smtClean="0">
                <a:latin typeface="Calibri"/>
                <a:cs typeface="Calibri"/>
              </a:rPr>
              <a:t>o</a:t>
            </a:r>
            <a:r>
              <a:rPr sz="2200" spc="-15" dirty="0" smtClean="0">
                <a:latin typeface="Calibri"/>
                <a:cs typeface="Calibri"/>
              </a:rPr>
              <a:t>n</a:t>
            </a:r>
            <a:r>
              <a:rPr sz="2200" spc="-10" dirty="0" smtClean="0">
                <a:latin typeface="Calibri"/>
                <a:cs typeface="Calibri"/>
              </a:rPr>
              <a:t> P</a:t>
            </a:r>
            <a:r>
              <a:rPr sz="2200" spc="0" dirty="0" smtClean="0">
                <a:latin typeface="Calibri"/>
                <a:cs typeface="Calibri"/>
              </a:rPr>
              <a:t>l</a:t>
            </a:r>
            <a:r>
              <a:rPr sz="2200" spc="-10" dirty="0" smtClean="0">
                <a:latin typeface="Calibri"/>
                <a:cs typeface="Calibri"/>
              </a:rPr>
              <a:t>an.</a:t>
            </a:r>
            <a:endParaRPr sz="2200">
              <a:latin typeface="Calibri"/>
              <a:cs typeface="Calibri"/>
            </a:endParaRPr>
          </a:p>
          <a:p>
            <a:pPr lvl="2">
              <a:lnSpc>
                <a:spcPts val="500"/>
              </a:lnSpc>
              <a:spcBef>
                <a:spcPts val="28"/>
              </a:spcBef>
              <a:buFont typeface="Arial"/>
              <a:buChar char="•"/>
            </a:pPr>
            <a:endParaRPr sz="500"/>
          </a:p>
          <a:p>
            <a:pPr marL="756285" marR="138430" lvl="2" indent="-287020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2200" spc="-20" dirty="0" smtClean="0">
                <a:latin typeface="Calibri"/>
                <a:cs typeface="Calibri"/>
              </a:rPr>
              <a:t>U</a:t>
            </a:r>
            <a:r>
              <a:rPr sz="2200" spc="-10" dirty="0" smtClean="0">
                <a:latin typeface="Calibri"/>
                <a:cs typeface="Calibri"/>
              </a:rPr>
              <a:t>se</a:t>
            </a:r>
            <a:r>
              <a:rPr sz="2200" spc="5" dirty="0" smtClean="0">
                <a:latin typeface="Calibri"/>
                <a:cs typeface="Calibri"/>
              </a:rPr>
              <a:t> </a:t>
            </a:r>
            <a:r>
              <a:rPr sz="2200" spc="-10" dirty="0" smtClean="0">
                <a:latin typeface="Calibri"/>
                <a:cs typeface="Calibri"/>
              </a:rPr>
              <a:t>of</a:t>
            </a:r>
            <a:r>
              <a:rPr sz="2200" spc="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D</a:t>
            </a:r>
            <a:r>
              <a:rPr sz="2200" spc="-20" dirty="0" smtClean="0">
                <a:latin typeface="Calibri"/>
                <a:cs typeface="Calibri"/>
              </a:rPr>
              <a:t>e</a:t>
            </a:r>
            <a:r>
              <a:rPr sz="2200" spc="-25" dirty="0" smtClean="0">
                <a:latin typeface="Calibri"/>
                <a:cs typeface="Calibri"/>
              </a:rPr>
              <a:t>m</a:t>
            </a:r>
            <a:r>
              <a:rPr sz="2200" spc="-15" dirty="0" smtClean="0">
                <a:latin typeface="Calibri"/>
                <a:cs typeface="Calibri"/>
              </a:rPr>
              <a:t>a</a:t>
            </a:r>
            <a:r>
              <a:rPr sz="2200" spc="-20" dirty="0" smtClean="0">
                <a:latin typeface="Calibri"/>
                <a:cs typeface="Calibri"/>
              </a:rPr>
              <a:t>n</a:t>
            </a:r>
            <a:r>
              <a:rPr sz="2200" spc="-15" dirty="0" smtClean="0">
                <a:latin typeface="Calibri"/>
                <a:cs typeface="Calibri"/>
              </a:rPr>
              <a:t>d-</a:t>
            </a:r>
            <a:r>
              <a:rPr sz="2200" spc="-10" dirty="0" smtClean="0">
                <a:latin typeface="Calibri"/>
                <a:cs typeface="Calibri"/>
              </a:rPr>
              <a:t>Side </a:t>
            </a:r>
            <a:r>
              <a:rPr sz="2200" spc="-30" dirty="0" smtClean="0">
                <a:latin typeface="Calibri"/>
                <a:cs typeface="Calibri"/>
              </a:rPr>
              <a:t>M</a:t>
            </a:r>
            <a:r>
              <a:rPr sz="2200" spc="-15" dirty="0" smtClean="0">
                <a:latin typeface="Calibri"/>
                <a:cs typeface="Calibri"/>
              </a:rPr>
              <a:t>ana</a:t>
            </a:r>
            <a:r>
              <a:rPr sz="2200" spc="-45" dirty="0" smtClean="0">
                <a:latin typeface="Calibri"/>
                <a:cs typeface="Calibri"/>
              </a:rPr>
              <a:t>g</a:t>
            </a:r>
            <a:r>
              <a:rPr sz="2200" spc="-20" dirty="0" smtClean="0">
                <a:latin typeface="Calibri"/>
                <a:cs typeface="Calibri"/>
              </a:rPr>
              <a:t>e</a:t>
            </a:r>
            <a:r>
              <a:rPr sz="2200" spc="-25" dirty="0" smtClean="0">
                <a:latin typeface="Calibri"/>
                <a:cs typeface="Calibri"/>
              </a:rPr>
              <a:t>m</a:t>
            </a:r>
            <a:r>
              <a:rPr sz="2200" spc="-20" dirty="0" smtClean="0">
                <a:latin typeface="Calibri"/>
                <a:cs typeface="Calibri"/>
              </a:rPr>
              <a:t>e</a:t>
            </a:r>
            <a:r>
              <a:rPr sz="2200" spc="-45" dirty="0" smtClean="0">
                <a:latin typeface="Calibri"/>
                <a:cs typeface="Calibri"/>
              </a:rPr>
              <a:t>n</a:t>
            </a:r>
            <a:r>
              <a:rPr sz="2200" spc="-15" dirty="0" smtClean="0">
                <a:latin typeface="Calibri"/>
                <a:cs typeface="Calibri"/>
              </a:rPr>
              <a:t>t</a:t>
            </a:r>
            <a:r>
              <a:rPr sz="2200" spc="-10" dirty="0" smtClean="0">
                <a:latin typeface="Calibri"/>
                <a:cs typeface="Calibri"/>
              </a:rPr>
              <a:t>,</a:t>
            </a:r>
            <a:r>
              <a:rPr sz="2200" spc="4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n</a:t>
            </a:r>
            <a:r>
              <a:rPr sz="2200" spc="-30" dirty="0" smtClean="0">
                <a:latin typeface="Calibri"/>
                <a:cs typeface="Calibri"/>
              </a:rPr>
              <a:t>e</a:t>
            </a:r>
            <a:r>
              <a:rPr sz="2200" spc="-20" dirty="0" smtClean="0">
                <a:latin typeface="Calibri"/>
                <a:cs typeface="Calibri"/>
              </a:rPr>
              <a:t>w</a:t>
            </a:r>
            <a:r>
              <a:rPr sz="2200" spc="5" dirty="0" smtClean="0">
                <a:latin typeface="Calibri"/>
                <a:cs typeface="Calibri"/>
              </a:rPr>
              <a:t> </a:t>
            </a:r>
            <a:r>
              <a:rPr sz="2200" spc="-40" dirty="0" smtClean="0">
                <a:latin typeface="Calibri"/>
                <a:cs typeface="Calibri"/>
              </a:rPr>
              <a:t>t</a:t>
            </a:r>
            <a:r>
              <a:rPr sz="2200" spc="-20" dirty="0" smtClean="0">
                <a:latin typeface="Calibri"/>
                <a:cs typeface="Calibri"/>
              </a:rPr>
              <a:t>e</a:t>
            </a:r>
            <a:r>
              <a:rPr sz="2200" spc="-15" dirty="0" smtClean="0">
                <a:latin typeface="Calibri"/>
                <a:cs typeface="Calibri"/>
              </a:rPr>
              <a:t>c</a:t>
            </a:r>
            <a:r>
              <a:rPr sz="2200" spc="-10" dirty="0" smtClean="0">
                <a:latin typeface="Calibri"/>
                <a:cs typeface="Calibri"/>
              </a:rPr>
              <a:t>hnolo</a:t>
            </a:r>
            <a:r>
              <a:rPr sz="2200" spc="-20" dirty="0" smtClean="0">
                <a:latin typeface="Calibri"/>
                <a:cs typeface="Calibri"/>
              </a:rPr>
              <a:t>g</a:t>
            </a:r>
            <a:r>
              <a:rPr sz="2200" spc="-5" dirty="0" smtClean="0">
                <a:latin typeface="Calibri"/>
                <a:cs typeface="Calibri"/>
              </a:rPr>
              <a:t>i</a:t>
            </a:r>
            <a:r>
              <a:rPr sz="2200" spc="-20" dirty="0" smtClean="0">
                <a:latin typeface="Calibri"/>
                <a:cs typeface="Calibri"/>
              </a:rPr>
              <a:t>e</a:t>
            </a:r>
            <a:r>
              <a:rPr sz="2200" spc="-5" dirty="0" smtClean="0">
                <a:latin typeface="Calibri"/>
                <a:cs typeface="Calibri"/>
              </a:rPr>
              <a:t>s</a:t>
            </a:r>
            <a:r>
              <a:rPr sz="2200" spc="-10" dirty="0" smtClean="0">
                <a:latin typeface="Calibri"/>
                <a:cs typeface="Calibri"/>
              </a:rPr>
              <a:t>,</a:t>
            </a:r>
            <a:r>
              <a:rPr sz="2200" spc="20" dirty="0" smtClean="0">
                <a:latin typeface="Calibri"/>
                <a:cs typeface="Calibri"/>
              </a:rPr>
              <a:t> </a:t>
            </a:r>
            <a:r>
              <a:rPr sz="2200" spc="-10" dirty="0" smtClean="0">
                <a:latin typeface="Calibri"/>
                <a:cs typeface="Calibri"/>
              </a:rPr>
              <a:t>or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-10" dirty="0" smtClean="0">
                <a:latin typeface="Calibri"/>
                <a:cs typeface="Calibri"/>
              </a:rPr>
              <a:t>o</a:t>
            </a:r>
            <a:r>
              <a:rPr sz="2200" spc="-15" dirty="0" smtClean="0">
                <a:latin typeface="Calibri"/>
                <a:cs typeface="Calibri"/>
              </a:rPr>
              <a:t>th</a:t>
            </a:r>
            <a:r>
              <a:rPr sz="2200" spc="-20" dirty="0" smtClean="0">
                <a:latin typeface="Calibri"/>
                <a:cs typeface="Calibri"/>
              </a:rPr>
              <a:t>e</a:t>
            </a:r>
            <a:r>
              <a:rPr sz="2200" spc="-10" dirty="0" smtClean="0">
                <a:latin typeface="Calibri"/>
                <a:cs typeface="Calibri"/>
              </a:rPr>
              <a:t>r ini</a:t>
            </a:r>
            <a:r>
              <a:rPr sz="2200" spc="-20" dirty="0" smtClean="0">
                <a:latin typeface="Calibri"/>
                <a:cs typeface="Calibri"/>
              </a:rPr>
              <a:t>t</a:t>
            </a:r>
            <a:r>
              <a:rPr sz="2200" spc="0" dirty="0" smtClean="0">
                <a:latin typeface="Calibri"/>
                <a:cs typeface="Calibri"/>
              </a:rPr>
              <a:t>i</a:t>
            </a:r>
            <a:r>
              <a:rPr sz="2200" spc="-35" dirty="0" smtClean="0">
                <a:latin typeface="Calibri"/>
                <a:cs typeface="Calibri"/>
              </a:rPr>
              <a:t>a</a:t>
            </a:r>
            <a:r>
              <a:rPr sz="2200" spc="-15" dirty="0" smtClean="0">
                <a:latin typeface="Calibri"/>
                <a:cs typeface="Calibri"/>
              </a:rPr>
              <a:t>t</a:t>
            </a:r>
            <a:r>
              <a:rPr sz="2200" spc="-5" dirty="0" smtClean="0">
                <a:latin typeface="Calibri"/>
                <a:cs typeface="Calibri"/>
              </a:rPr>
              <a:t>i</a:t>
            </a:r>
            <a:r>
              <a:rPr sz="2200" spc="-35" dirty="0" smtClean="0">
                <a:latin typeface="Calibri"/>
                <a:cs typeface="Calibri"/>
              </a:rPr>
              <a:t>v</a:t>
            </a:r>
            <a:r>
              <a:rPr sz="2200" spc="-20" dirty="0" smtClean="0">
                <a:latin typeface="Calibri"/>
                <a:cs typeface="Calibri"/>
              </a:rPr>
              <a:t>e</a:t>
            </a:r>
            <a:r>
              <a:rPr sz="2200" spc="-5" dirty="0" smtClean="0">
                <a:latin typeface="Calibri"/>
                <a:cs typeface="Calibri"/>
              </a:rPr>
              <a:t>s</a:t>
            </a:r>
            <a:r>
              <a:rPr sz="2200" spc="-10" dirty="0" smtClean="0">
                <a:latin typeface="Calibri"/>
                <a:cs typeface="Calibri"/>
              </a:rPr>
              <a:t>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3387953" y="6438328"/>
            <a:ext cx="2708047" cy="19107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10" dirty="0" smtClean="0">
                <a:solidFill>
                  <a:srgbClr val="8A8A8A"/>
                </a:solidFill>
                <a:latin typeface="Calibri"/>
                <a:cs typeface="Calibri"/>
              </a:rPr>
              <a:t>Mike Juricek – 4/29/2016 PGDTF Meeting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A8A8A"/>
                </a:solidFill>
                <a:latin typeface="Calibri"/>
                <a:cs typeface="Calibri"/>
              </a:rPr>
              <a:pPr marL="25400">
                <a:lnSpc>
                  <a:spcPct val="100000"/>
                </a:lnSpc>
              </a:pPr>
              <a:t>13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299370"/>
            <a:ext cx="5055870" cy="6991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400" dirty="0" smtClean="0">
                <a:latin typeface="Calibri"/>
                <a:cs typeface="Calibri"/>
              </a:rPr>
              <a:t>C</a:t>
            </a:r>
            <a:r>
              <a:rPr sz="4400" spc="5" dirty="0" smtClean="0">
                <a:latin typeface="Calibri"/>
                <a:cs typeface="Calibri"/>
              </a:rPr>
              <a:t>o</a:t>
            </a:r>
            <a:r>
              <a:rPr sz="4400" spc="-20" dirty="0" smtClean="0">
                <a:latin typeface="Calibri"/>
                <a:cs typeface="Calibri"/>
              </a:rPr>
              <a:t>r</a:t>
            </a:r>
            <a:r>
              <a:rPr sz="4400" spc="-80" dirty="0" smtClean="0">
                <a:latin typeface="Calibri"/>
                <a:cs typeface="Calibri"/>
              </a:rPr>
              <a:t>r</a:t>
            </a:r>
            <a:r>
              <a:rPr sz="4400" spc="0" dirty="0" smtClean="0">
                <a:latin typeface="Calibri"/>
                <a:cs typeface="Calibri"/>
              </a:rPr>
              <a:t>e</a:t>
            </a:r>
            <a:r>
              <a:rPr sz="4400" spc="-5" dirty="0" smtClean="0">
                <a:latin typeface="Calibri"/>
                <a:cs typeface="Calibri"/>
              </a:rPr>
              <a:t>c</a:t>
            </a:r>
            <a:r>
              <a:rPr sz="4400" spc="0" dirty="0" smtClean="0">
                <a:latin typeface="Calibri"/>
                <a:cs typeface="Calibri"/>
              </a:rPr>
              <a:t>t</a:t>
            </a:r>
            <a:r>
              <a:rPr sz="4400" spc="-5" dirty="0" smtClean="0">
                <a:latin typeface="Calibri"/>
                <a:cs typeface="Calibri"/>
              </a:rPr>
              <a:t>i</a:t>
            </a:r>
            <a:r>
              <a:rPr sz="4400" spc="-50" dirty="0" smtClean="0">
                <a:latin typeface="Calibri"/>
                <a:cs typeface="Calibri"/>
              </a:rPr>
              <a:t>v</a:t>
            </a:r>
            <a:r>
              <a:rPr sz="4400" spc="0" dirty="0" smtClean="0">
                <a:latin typeface="Calibri"/>
                <a:cs typeface="Calibri"/>
              </a:rPr>
              <a:t>e</a:t>
            </a:r>
            <a:r>
              <a:rPr sz="4400" spc="-15" dirty="0" smtClean="0">
                <a:latin typeface="Calibri"/>
                <a:cs typeface="Calibri"/>
              </a:rPr>
              <a:t> </a:t>
            </a:r>
            <a:r>
              <a:rPr sz="4400" spc="-5" dirty="0" smtClean="0">
                <a:latin typeface="Calibri"/>
                <a:cs typeface="Calibri"/>
              </a:rPr>
              <a:t>Ac</a:t>
            </a:r>
            <a:r>
              <a:rPr sz="4400" spc="0" dirty="0" smtClean="0">
                <a:latin typeface="Calibri"/>
                <a:cs typeface="Calibri"/>
              </a:rPr>
              <a:t>t</a:t>
            </a:r>
            <a:r>
              <a:rPr sz="4400" spc="-5" dirty="0" smtClean="0">
                <a:latin typeface="Calibri"/>
                <a:cs typeface="Calibri"/>
              </a:rPr>
              <a:t>i</a:t>
            </a:r>
            <a:r>
              <a:rPr sz="4400" spc="5" dirty="0" smtClean="0">
                <a:latin typeface="Calibri"/>
                <a:cs typeface="Calibri"/>
              </a:rPr>
              <a:t>o</a:t>
            </a:r>
            <a:r>
              <a:rPr sz="4400" spc="0" dirty="0" smtClean="0">
                <a:latin typeface="Calibri"/>
                <a:cs typeface="Calibri"/>
              </a:rPr>
              <a:t>n</a:t>
            </a:r>
            <a:r>
              <a:rPr sz="4400" spc="15" dirty="0" smtClean="0">
                <a:latin typeface="Calibri"/>
                <a:cs typeface="Calibri"/>
              </a:rPr>
              <a:t> </a:t>
            </a:r>
            <a:r>
              <a:rPr sz="4400" spc="0" dirty="0" smtClean="0">
                <a:latin typeface="Calibri"/>
                <a:cs typeface="Calibri"/>
              </a:rPr>
              <a:t>P</a:t>
            </a:r>
            <a:r>
              <a:rPr sz="4400" spc="-5" dirty="0" smtClean="0">
                <a:latin typeface="Calibri"/>
                <a:cs typeface="Calibri"/>
              </a:rPr>
              <a:t>l</a:t>
            </a:r>
            <a:r>
              <a:rPr sz="4400" spc="0" dirty="0" smtClean="0">
                <a:latin typeface="Calibri"/>
                <a:cs typeface="Calibri"/>
              </a:rPr>
              <a:t>an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476247"/>
            <a:ext cx="8031480" cy="42576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4965" marR="119380" lvl="1" indent="-342900">
              <a:lnSpc>
                <a:spcPct val="100000"/>
              </a:lnSpc>
              <a:buFont typeface="Calibri"/>
              <a:buAutoNum type="arabicPeriod" startAt="2"/>
              <a:tabLst>
                <a:tab pos="426720" algn="l"/>
              </a:tabLst>
            </a:pPr>
            <a:r>
              <a:rPr sz="2200" spc="-15" dirty="0" smtClean="0">
                <a:latin typeface="Calibri"/>
                <a:cs typeface="Calibri"/>
              </a:rPr>
              <a:t>–</a:t>
            </a:r>
            <a:r>
              <a:rPr sz="2200" spc="5" dirty="0" smtClean="0">
                <a:latin typeface="Calibri"/>
                <a:cs typeface="Calibri"/>
              </a:rPr>
              <a:t> </a:t>
            </a:r>
            <a:r>
              <a:rPr sz="2200" spc="-10" dirty="0" smtClean="0">
                <a:latin typeface="Calibri"/>
                <a:cs typeface="Calibri"/>
              </a:rPr>
              <a:t>B</a:t>
            </a:r>
            <a:r>
              <a:rPr sz="2200" spc="-15" dirty="0" smtClean="0">
                <a:latin typeface="Calibri"/>
                <a:cs typeface="Calibri"/>
              </a:rPr>
              <a:t>e</a:t>
            </a:r>
            <a:r>
              <a:rPr sz="2200" spc="15" dirty="0" smtClean="0">
                <a:latin typeface="Calibri"/>
                <a:cs typeface="Calibri"/>
              </a:rPr>
              <a:t> </a:t>
            </a:r>
            <a:r>
              <a:rPr sz="2200" spc="-35" dirty="0" smtClean="0">
                <a:latin typeface="Calibri"/>
                <a:cs typeface="Calibri"/>
              </a:rPr>
              <a:t>r</a:t>
            </a:r>
            <a:r>
              <a:rPr sz="2200" spc="-30" dirty="0" smtClean="0">
                <a:latin typeface="Calibri"/>
                <a:cs typeface="Calibri"/>
              </a:rPr>
              <a:t>e</a:t>
            </a:r>
            <a:r>
              <a:rPr sz="2200" spc="-10" dirty="0" smtClean="0">
                <a:latin typeface="Calibri"/>
                <a:cs typeface="Calibri"/>
              </a:rPr>
              <a:t>vi</a:t>
            </a:r>
            <a:r>
              <a:rPr sz="2200" spc="-30" dirty="0" smtClean="0">
                <a:latin typeface="Calibri"/>
                <a:cs typeface="Calibri"/>
              </a:rPr>
              <a:t>e</a:t>
            </a:r>
            <a:r>
              <a:rPr sz="2200" spc="-45" dirty="0" smtClean="0">
                <a:latin typeface="Calibri"/>
                <a:cs typeface="Calibri"/>
              </a:rPr>
              <a:t>w</a:t>
            </a:r>
            <a:r>
              <a:rPr sz="2200" spc="-20" dirty="0" smtClean="0">
                <a:latin typeface="Calibri"/>
                <a:cs typeface="Calibri"/>
              </a:rPr>
              <a:t>e</a:t>
            </a:r>
            <a:r>
              <a:rPr sz="2200" spc="-15" dirty="0" smtClean="0">
                <a:latin typeface="Calibri"/>
                <a:cs typeface="Calibri"/>
              </a:rPr>
              <a:t>d </a:t>
            </a:r>
            <a:r>
              <a:rPr sz="2200" spc="-10" dirty="0" smtClean="0">
                <a:latin typeface="Calibri"/>
                <a:cs typeface="Calibri"/>
              </a:rPr>
              <a:t>in </a:t>
            </a:r>
            <a:r>
              <a:rPr sz="2200" spc="-5" dirty="0" smtClean="0">
                <a:latin typeface="Calibri"/>
                <a:cs typeface="Calibri"/>
              </a:rPr>
              <a:t>s</a:t>
            </a:r>
            <a:r>
              <a:rPr sz="2200" spc="-15" dirty="0" smtClean="0">
                <a:latin typeface="Calibri"/>
                <a:cs typeface="Calibri"/>
              </a:rPr>
              <a:t>u</a:t>
            </a:r>
            <a:r>
              <a:rPr sz="2200" spc="-30" dirty="0" smtClean="0">
                <a:latin typeface="Calibri"/>
                <a:cs typeface="Calibri"/>
              </a:rPr>
              <a:t>b</a:t>
            </a:r>
            <a:r>
              <a:rPr sz="2200" spc="-5" dirty="0" smtClean="0">
                <a:latin typeface="Calibri"/>
                <a:cs typeface="Calibri"/>
              </a:rPr>
              <a:t>s</a:t>
            </a:r>
            <a:r>
              <a:rPr sz="2200" spc="-20" dirty="0" smtClean="0">
                <a:latin typeface="Calibri"/>
                <a:cs typeface="Calibri"/>
              </a:rPr>
              <a:t>e</a:t>
            </a:r>
            <a:r>
              <a:rPr sz="2200" spc="-15" dirty="0" smtClean="0">
                <a:latin typeface="Calibri"/>
                <a:cs typeface="Calibri"/>
              </a:rPr>
              <a:t>qu</a:t>
            </a:r>
            <a:r>
              <a:rPr sz="2200" spc="-20" dirty="0" smtClean="0">
                <a:latin typeface="Calibri"/>
                <a:cs typeface="Calibri"/>
              </a:rPr>
              <a:t>e</a:t>
            </a:r>
            <a:r>
              <a:rPr sz="2200" spc="-45" dirty="0" smtClean="0">
                <a:latin typeface="Calibri"/>
                <a:cs typeface="Calibri"/>
              </a:rPr>
              <a:t>n</a:t>
            </a:r>
            <a:r>
              <a:rPr sz="2200" spc="-10" dirty="0" smtClean="0">
                <a:latin typeface="Calibri"/>
                <a:cs typeface="Calibri"/>
              </a:rPr>
              <a:t>t</a:t>
            </a:r>
            <a:r>
              <a:rPr sz="2200" spc="15" dirty="0" smtClean="0">
                <a:latin typeface="Calibri"/>
                <a:cs typeface="Calibri"/>
              </a:rPr>
              <a:t> </a:t>
            </a:r>
            <a:r>
              <a:rPr sz="2200" spc="-25" dirty="0" smtClean="0">
                <a:latin typeface="Calibri"/>
                <a:cs typeface="Calibri"/>
              </a:rPr>
              <a:t>G</a:t>
            </a:r>
            <a:r>
              <a:rPr sz="2200" spc="-30" dirty="0" smtClean="0">
                <a:latin typeface="Calibri"/>
                <a:cs typeface="Calibri"/>
              </a:rPr>
              <a:t>M</a:t>
            </a:r>
            <a:r>
              <a:rPr sz="2200" spc="-15" dirty="0" smtClean="0">
                <a:latin typeface="Calibri"/>
                <a:cs typeface="Calibri"/>
              </a:rPr>
              <a:t>D</a:t>
            </a:r>
            <a:r>
              <a:rPr sz="2200" spc="10" dirty="0" smtClean="0">
                <a:latin typeface="Calibri"/>
                <a:cs typeface="Calibri"/>
              </a:rPr>
              <a:t> </a:t>
            </a:r>
            <a:r>
              <a:rPr sz="2200" spc="-65" dirty="0" smtClean="0">
                <a:latin typeface="Calibri"/>
                <a:cs typeface="Calibri"/>
              </a:rPr>
              <a:t>V</a:t>
            </a:r>
            <a:r>
              <a:rPr sz="2200" spc="-20" dirty="0" smtClean="0">
                <a:latin typeface="Calibri"/>
                <a:cs typeface="Calibri"/>
              </a:rPr>
              <a:t>u</a:t>
            </a:r>
            <a:r>
              <a:rPr sz="2200" spc="0" dirty="0" smtClean="0">
                <a:latin typeface="Calibri"/>
                <a:cs typeface="Calibri"/>
              </a:rPr>
              <a:t>l</a:t>
            </a:r>
            <a:r>
              <a:rPr sz="2200" spc="-20" dirty="0" smtClean="0">
                <a:latin typeface="Calibri"/>
                <a:cs typeface="Calibri"/>
              </a:rPr>
              <a:t>ne</a:t>
            </a:r>
            <a:r>
              <a:rPr sz="2200" spc="-60" dirty="0" smtClean="0">
                <a:latin typeface="Calibri"/>
                <a:cs typeface="Calibri"/>
              </a:rPr>
              <a:t>r</a:t>
            </a:r>
            <a:r>
              <a:rPr sz="2200" spc="-15" dirty="0" smtClean="0">
                <a:latin typeface="Calibri"/>
                <a:cs typeface="Calibri"/>
              </a:rPr>
              <a:t>a</a:t>
            </a:r>
            <a:r>
              <a:rPr sz="2200" spc="-20" dirty="0" smtClean="0">
                <a:latin typeface="Calibri"/>
                <a:cs typeface="Calibri"/>
              </a:rPr>
              <a:t>b</a:t>
            </a:r>
            <a:r>
              <a:rPr sz="2200" spc="0" dirty="0" smtClean="0">
                <a:latin typeface="Calibri"/>
                <a:cs typeface="Calibri"/>
              </a:rPr>
              <a:t>i</a:t>
            </a:r>
            <a:r>
              <a:rPr sz="2200" spc="-5" dirty="0" smtClean="0">
                <a:latin typeface="Calibri"/>
                <a:cs typeface="Calibri"/>
              </a:rPr>
              <a:t>li</a:t>
            </a:r>
            <a:r>
              <a:rPr sz="2200" spc="-20" dirty="0" smtClean="0">
                <a:latin typeface="Calibri"/>
                <a:cs typeface="Calibri"/>
              </a:rPr>
              <a:t>t</a:t>
            </a:r>
            <a:r>
              <a:rPr sz="2200" spc="-10" dirty="0" smtClean="0">
                <a:latin typeface="Calibri"/>
                <a:cs typeface="Calibri"/>
              </a:rPr>
              <a:t>y</a:t>
            </a:r>
            <a:r>
              <a:rPr sz="2200" spc="-20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A</a:t>
            </a:r>
            <a:r>
              <a:rPr sz="2200" spc="-5" dirty="0" smtClean="0">
                <a:latin typeface="Calibri"/>
                <a:cs typeface="Calibri"/>
              </a:rPr>
              <a:t>ss</a:t>
            </a:r>
            <a:r>
              <a:rPr sz="2200" spc="-20" dirty="0" smtClean="0">
                <a:latin typeface="Calibri"/>
                <a:cs typeface="Calibri"/>
              </a:rPr>
              <a:t>e</a:t>
            </a:r>
            <a:r>
              <a:rPr sz="2200" spc="-5" dirty="0" smtClean="0">
                <a:latin typeface="Calibri"/>
                <a:cs typeface="Calibri"/>
              </a:rPr>
              <a:t>ss</a:t>
            </a:r>
            <a:r>
              <a:rPr sz="2200" spc="-25" dirty="0" smtClean="0">
                <a:latin typeface="Calibri"/>
                <a:cs typeface="Calibri"/>
              </a:rPr>
              <a:t>m</a:t>
            </a:r>
            <a:r>
              <a:rPr sz="2200" spc="-20" dirty="0" smtClean="0">
                <a:latin typeface="Calibri"/>
                <a:cs typeface="Calibri"/>
              </a:rPr>
              <a:t>e</a:t>
            </a:r>
            <a:r>
              <a:rPr sz="2200" spc="-45" dirty="0" smtClean="0">
                <a:latin typeface="Calibri"/>
                <a:cs typeface="Calibri"/>
              </a:rPr>
              <a:t>n</a:t>
            </a:r>
            <a:r>
              <a:rPr sz="2200" spc="-15" dirty="0" smtClean="0">
                <a:latin typeface="Calibri"/>
                <a:cs typeface="Calibri"/>
              </a:rPr>
              <a:t>t</a:t>
            </a:r>
            <a:r>
              <a:rPr sz="2200" spc="-10" dirty="0" smtClean="0">
                <a:latin typeface="Calibri"/>
                <a:cs typeface="Calibri"/>
              </a:rPr>
              <a:t>s</a:t>
            </a:r>
            <a:r>
              <a:rPr sz="2200" spc="3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u</a:t>
            </a:r>
            <a:r>
              <a:rPr sz="2200" spc="-45" dirty="0" smtClean="0">
                <a:latin typeface="Calibri"/>
                <a:cs typeface="Calibri"/>
              </a:rPr>
              <a:t>n</a:t>
            </a:r>
            <a:r>
              <a:rPr sz="2200" spc="-15" dirty="0" smtClean="0">
                <a:latin typeface="Calibri"/>
                <a:cs typeface="Calibri"/>
              </a:rPr>
              <a:t>t</a:t>
            </a:r>
            <a:r>
              <a:rPr sz="2200" spc="0" dirty="0" smtClean="0">
                <a:latin typeface="Calibri"/>
                <a:cs typeface="Calibri"/>
              </a:rPr>
              <a:t>il i</a:t>
            </a:r>
            <a:r>
              <a:rPr sz="2200" spc="-10" dirty="0" smtClean="0">
                <a:latin typeface="Calibri"/>
                <a:cs typeface="Calibri"/>
              </a:rPr>
              <a:t>t </a:t>
            </a:r>
            <a:r>
              <a:rPr sz="2200" spc="0" dirty="0" smtClean="0">
                <a:latin typeface="Calibri"/>
                <a:cs typeface="Calibri"/>
              </a:rPr>
              <a:t>i</a:t>
            </a:r>
            <a:r>
              <a:rPr sz="2200" spc="-10" dirty="0" smtClean="0">
                <a:latin typeface="Calibri"/>
                <a:cs typeface="Calibri"/>
              </a:rPr>
              <a:t>s </a:t>
            </a:r>
            <a:r>
              <a:rPr sz="2200" spc="-20" dirty="0" smtClean="0">
                <a:latin typeface="Calibri"/>
                <a:cs typeface="Calibri"/>
              </a:rPr>
              <a:t>d</a:t>
            </a:r>
            <a:r>
              <a:rPr sz="2200" spc="-30" dirty="0" smtClean="0">
                <a:latin typeface="Calibri"/>
                <a:cs typeface="Calibri"/>
              </a:rPr>
              <a:t>e</a:t>
            </a:r>
            <a:r>
              <a:rPr sz="2200" spc="-40" dirty="0" smtClean="0">
                <a:latin typeface="Calibri"/>
                <a:cs typeface="Calibri"/>
              </a:rPr>
              <a:t>t</a:t>
            </a:r>
            <a:r>
              <a:rPr sz="2200" spc="-20" dirty="0" smtClean="0">
                <a:latin typeface="Calibri"/>
                <a:cs typeface="Calibri"/>
              </a:rPr>
              <a:t>e</a:t>
            </a:r>
            <a:r>
              <a:rPr sz="2200" spc="-10" dirty="0" smtClean="0">
                <a:latin typeface="Calibri"/>
                <a:cs typeface="Calibri"/>
              </a:rPr>
              <a:t>r</a:t>
            </a:r>
            <a:r>
              <a:rPr sz="2200" spc="-25" dirty="0" smtClean="0">
                <a:latin typeface="Calibri"/>
                <a:cs typeface="Calibri"/>
              </a:rPr>
              <a:t>m</a:t>
            </a:r>
            <a:r>
              <a:rPr sz="2200" spc="-5" dirty="0" smtClean="0">
                <a:latin typeface="Calibri"/>
                <a:cs typeface="Calibri"/>
              </a:rPr>
              <a:t>i</a:t>
            </a:r>
            <a:r>
              <a:rPr sz="2200" spc="-20" dirty="0" smtClean="0">
                <a:latin typeface="Calibri"/>
                <a:cs typeface="Calibri"/>
              </a:rPr>
              <a:t>ne</a:t>
            </a:r>
            <a:r>
              <a:rPr sz="2200" spc="-15" dirty="0" smtClean="0">
                <a:latin typeface="Calibri"/>
                <a:cs typeface="Calibri"/>
              </a:rPr>
              <a:t>d</a:t>
            </a:r>
            <a:r>
              <a:rPr sz="2200" spc="2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t</a:t>
            </a:r>
            <a:r>
              <a:rPr sz="2200" spc="-20" dirty="0" smtClean="0">
                <a:latin typeface="Calibri"/>
                <a:cs typeface="Calibri"/>
              </a:rPr>
              <a:t>h</a:t>
            </a:r>
            <a:r>
              <a:rPr sz="2200" spc="-35" dirty="0" smtClean="0">
                <a:latin typeface="Calibri"/>
                <a:cs typeface="Calibri"/>
              </a:rPr>
              <a:t>a</a:t>
            </a:r>
            <a:r>
              <a:rPr sz="2200" spc="-10" dirty="0" smtClean="0">
                <a:latin typeface="Calibri"/>
                <a:cs typeface="Calibri"/>
              </a:rPr>
              <a:t>t </a:t>
            </a:r>
            <a:r>
              <a:rPr sz="2200" spc="-15" dirty="0" smtClean="0">
                <a:latin typeface="Calibri"/>
                <a:cs typeface="Calibri"/>
              </a:rPr>
              <a:t>t</a:t>
            </a:r>
            <a:r>
              <a:rPr sz="2200" spc="-20" dirty="0" smtClean="0">
                <a:latin typeface="Calibri"/>
                <a:cs typeface="Calibri"/>
              </a:rPr>
              <a:t>h</a:t>
            </a:r>
            <a:r>
              <a:rPr sz="2200" spc="-15" dirty="0" smtClean="0">
                <a:latin typeface="Calibri"/>
                <a:cs typeface="Calibri"/>
              </a:rPr>
              <a:t>e</a:t>
            </a:r>
            <a:r>
              <a:rPr sz="2200" spc="15" dirty="0" smtClean="0">
                <a:latin typeface="Calibri"/>
                <a:cs typeface="Calibri"/>
              </a:rPr>
              <a:t> </a:t>
            </a:r>
            <a:r>
              <a:rPr sz="2200" spc="-35" dirty="0" smtClean="0">
                <a:latin typeface="Calibri"/>
                <a:cs typeface="Calibri"/>
              </a:rPr>
              <a:t>Sy</a:t>
            </a:r>
            <a:r>
              <a:rPr sz="2200" spc="-30" dirty="0" smtClean="0">
                <a:latin typeface="Calibri"/>
                <a:cs typeface="Calibri"/>
              </a:rPr>
              <a:t>s</a:t>
            </a:r>
            <a:r>
              <a:rPr sz="2200" spc="-40" dirty="0" smtClean="0">
                <a:latin typeface="Calibri"/>
                <a:cs typeface="Calibri"/>
              </a:rPr>
              <a:t>t</a:t>
            </a:r>
            <a:r>
              <a:rPr sz="2200" spc="-20" dirty="0" smtClean="0">
                <a:latin typeface="Calibri"/>
                <a:cs typeface="Calibri"/>
              </a:rPr>
              <a:t>em</a:t>
            </a:r>
            <a:r>
              <a:rPr sz="2200" spc="25" dirty="0" smtClean="0">
                <a:latin typeface="Calibri"/>
                <a:cs typeface="Calibri"/>
              </a:rPr>
              <a:t> </a:t>
            </a:r>
            <a:r>
              <a:rPr sz="2200" spc="-20" dirty="0" smtClean="0">
                <a:latin typeface="Calibri"/>
                <a:cs typeface="Calibri"/>
              </a:rPr>
              <a:t>me</a:t>
            </a:r>
            <a:r>
              <a:rPr sz="2200" spc="-30" dirty="0" smtClean="0">
                <a:latin typeface="Calibri"/>
                <a:cs typeface="Calibri"/>
              </a:rPr>
              <a:t>e</a:t>
            </a:r>
            <a:r>
              <a:rPr sz="2200" spc="-15" dirty="0" smtClean="0">
                <a:latin typeface="Calibri"/>
                <a:cs typeface="Calibri"/>
              </a:rPr>
              <a:t>t</a:t>
            </a:r>
            <a:r>
              <a:rPr sz="2200" spc="-10" dirty="0" smtClean="0">
                <a:latin typeface="Calibri"/>
                <a:cs typeface="Calibri"/>
              </a:rPr>
              <a:t>s</a:t>
            </a:r>
            <a:r>
              <a:rPr sz="2200" spc="30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t</a:t>
            </a:r>
            <a:r>
              <a:rPr sz="2200" spc="-20" dirty="0" smtClean="0">
                <a:latin typeface="Calibri"/>
                <a:cs typeface="Calibri"/>
              </a:rPr>
              <a:t>h</a:t>
            </a:r>
            <a:r>
              <a:rPr sz="2200" spc="-15" dirty="0" smtClean="0">
                <a:latin typeface="Calibri"/>
                <a:cs typeface="Calibri"/>
              </a:rPr>
              <a:t>e</a:t>
            </a:r>
            <a:r>
              <a:rPr sz="2200" spc="15" dirty="0" smtClean="0">
                <a:latin typeface="Calibri"/>
                <a:cs typeface="Calibri"/>
              </a:rPr>
              <a:t> </a:t>
            </a:r>
            <a:r>
              <a:rPr sz="2200" spc="-20" dirty="0" smtClean="0">
                <a:latin typeface="Calibri"/>
                <a:cs typeface="Calibri"/>
              </a:rPr>
              <a:t>pe</a:t>
            </a:r>
            <a:r>
              <a:rPr sz="2200" spc="-10" dirty="0" smtClean="0">
                <a:latin typeface="Calibri"/>
                <a:cs typeface="Calibri"/>
              </a:rPr>
              <a:t>r</a:t>
            </a:r>
            <a:r>
              <a:rPr sz="2200" spc="-60" dirty="0" smtClean="0">
                <a:latin typeface="Calibri"/>
                <a:cs typeface="Calibri"/>
              </a:rPr>
              <a:t>f</a:t>
            </a:r>
            <a:r>
              <a:rPr sz="2200" spc="-10" dirty="0" smtClean="0">
                <a:latin typeface="Calibri"/>
                <a:cs typeface="Calibri"/>
              </a:rPr>
              <a:t>or</a:t>
            </a:r>
            <a:r>
              <a:rPr sz="2200" spc="-25" dirty="0" smtClean="0">
                <a:latin typeface="Calibri"/>
                <a:cs typeface="Calibri"/>
              </a:rPr>
              <a:t>m</a:t>
            </a:r>
            <a:r>
              <a:rPr sz="2200" spc="-15" dirty="0" smtClean="0">
                <a:latin typeface="Calibri"/>
                <a:cs typeface="Calibri"/>
              </a:rPr>
              <a:t>a</a:t>
            </a:r>
            <a:r>
              <a:rPr sz="2200" spc="-20" dirty="0" smtClean="0">
                <a:latin typeface="Calibri"/>
                <a:cs typeface="Calibri"/>
              </a:rPr>
              <a:t>n</a:t>
            </a:r>
            <a:r>
              <a:rPr sz="2200" spc="-15" dirty="0" smtClean="0">
                <a:latin typeface="Calibri"/>
                <a:cs typeface="Calibri"/>
              </a:rPr>
              <a:t>ce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-35" dirty="0" smtClean="0">
                <a:latin typeface="Calibri"/>
                <a:cs typeface="Calibri"/>
              </a:rPr>
              <a:t>r</a:t>
            </a:r>
            <a:r>
              <a:rPr sz="2200" spc="-20" dirty="0" smtClean="0">
                <a:latin typeface="Calibri"/>
                <a:cs typeface="Calibri"/>
              </a:rPr>
              <a:t>eq</a:t>
            </a:r>
            <a:r>
              <a:rPr sz="2200" spc="-15" dirty="0" smtClean="0">
                <a:latin typeface="Calibri"/>
                <a:cs typeface="Calibri"/>
              </a:rPr>
              <a:t>u</a:t>
            </a:r>
            <a:r>
              <a:rPr sz="2200" spc="-10" dirty="0" smtClean="0">
                <a:latin typeface="Calibri"/>
                <a:cs typeface="Calibri"/>
              </a:rPr>
              <a:t>i</a:t>
            </a:r>
            <a:r>
              <a:rPr sz="2200" spc="-35" dirty="0" smtClean="0">
                <a:latin typeface="Calibri"/>
                <a:cs typeface="Calibri"/>
              </a:rPr>
              <a:t>r</a:t>
            </a:r>
            <a:r>
              <a:rPr sz="2200" spc="-20" dirty="0" smtClean="0">
                <a:latin typeface="Calibri"/>
                <a:cs typeface="Calibri"/>
              </a:rPr>
              <a:t>e</a:t>
            </a:r>
            <a:r>
              <a:rPr sz="2200" spc="-25" dirty="0" smtClean="0">
                <a:latin typeface="Calibri"/>
                <a:cs typeface="Calibri"/>
              </a:rPr>
              <a:t>m</a:t>
            </a:r>
            <a:r>
              <a:rPr sz="2200" spc="-20" dirty="0" smtClean="0">
                <a:latin typeface="Calibri"/>
                <a:cs typeface="Calibri"/>
              </a:rPr>
              <a:t>e</a:t>
            </a:r>
            <a:r>
              <a:rPr sz="2200" spc="-45" dirty="0" smtClean="0">
                <a:latin typeface="Calibri"/>
                <a:cs typeface="Calibri"/>
              </a:rPr>
              <a:t>n</a:t>
            </a:r>
            <a:r>
              <a:rPr sz="2200" spc="-15" dirty="0" smtClean="0">
                <a:latin typeface="Calibri"/>
                <a:cs typeface="Calibri"/>
              </a:rPr>
              <a:t>t</a:t>
            </a:r>
            <a:r>
              <a:rPr sz="2200" spc="-10" dirty="0" smtClean="0">
                <a:latin typeface="Calibri"/>
                <a:cs typeface="Calibri"/>
              </a:rPr>
              <a:t>s</a:t>
            </a:r>
            <a:r>
              <a:rPr sz="2200" spc="10" dirty="0" smtClean="0">
                <a:latin typeface="Calibri"/>
                <a:cs typeface="Calibri"/>
              </a:rPr>
              <a:t> </a:t>
            </a:r>
            <a:r>
              <a:rPr sz="2200" spc="-40" dirty="0" smtClean="0">
                <a:latin typeface="Calibri"/>
                <a:cs typeface="Calibri"/>
              </a:rPr>
              <a:t>c</a:t>
            </a:r>
            <a:r>
              <a:rPr sz="2200" spc="-10" dirty="0" smtClean="0">
                <a:latin typeface="Calibri"/>
                <a:cs typeface="Calibri"/>
              </a:rPr>
              <a:t>o</a:t>
            </a:r>
            <a:r>
              <a:rPr sz="2200" spc="-45" dirty="0" smtClean="0">
                <a:latin typeface="Calibri"/>
                <a:cs typeface="Calibri"/>
              </a:rPr>
              <a:t>n</a:t>
            </a:r>
            <a:r>
              <a:rPr sz="2200" spc="-40" dirty="0" smtClean="0">
                <a:latin typeface="Calibri"/>
                <a:cs typeface="Calibri"/>
              </a:rPr>
              <a:t>t</a:t>
            </a:r>
            <a:r>
              <a:rPr sz="2200" spc="-10" dirty="0" smtClean="0">
                <a:latin typeface="Calibri"/>
                <a:cs typeface="Calibri"/>
              </a:rPr>
              <a:t>ain</a:t>
            </a:r>
            <a:r>
              <a:rPr sz="2200" spc="-20" dirty="0" smtClean="0">
                <a:latin typeface="Calibri"/>
                <a:cs typeface="Calibri"/>
              </a:rPr>
              <a:t>e</a:t>
            </a:r>
            <a:r>
              <a:rPr sz="2200" spc="-15" dirty="0" smtClean="0">
                <a:latin typeface="Calibri"/>
                <a:cs typeface="Calibri"/>
              </a:rPr>
              <a:t>d</a:t>
            </a:r>
            <a:r>
              <a:rPr sz="2200" spc="5" dirty="0" smtClean="0">
                <a:latin typeface="Calibri"/>
                <a:cs typeface="Calibri"/>
              </a:rPr>
              <a:t> </a:t>
            </a:r>
            <a:r>
              <a:rPr sz="2200" spc="-10" dirty="0" smtClean="0">
                <a:latin typeface="Calibri"/>
                <a:cs typeface="Calibri"/>
              </a:rPr>
              <a:t>in </a:t>
            </a:r>
            <a:r>
              <a:rPr sz="2200" spc="-190" dirty="0" smtClean="0">
                <a:latin typeface="Calibri"/>
                <a:cs typeface="Calibri"/>
              </a:rPr>
              <a:t>T</a:t>
            </a:r>
            <a:r>
              <a:rPr sz="2200" spc="-10" dirty="0" smtClean="0">
                <a:latin typeface="Calibri"/>
                <a:cs typeface="Calibri"/>
              </a:rPr>
              <a:t>able 1.</a:t>
            </a:r>
            <a:endParaRPr sz="2200">
              <a:latin typeface="Calibri"/>
              <a:cs typeface="Calibri"/>
            </a:endParaRPr>
          </a:p>
          <a:p>
            <a:pPr lvl="1">
              <a:lnSpc>
                <a:spcPts val="1000"/>
              </a:lnSpc>
              <a:buFont typeface="Calibri"/>
              <a:buAutoNum type="arabicPeriod" startAt="2"/>
            </a:pPr>
            <a:endParaRPr sz="1000"/>
          </a:p>
          <a:p>
            <a:pPr lvl="1">
              <a:lnSpc>
                <a:spcPts val="1100"/>
              </a:lnSpc>
              <a:spcBef>
                <a:spcPts val="12"/>
              </a:spcBef>
              <a:buFont typeface="Calibri"/>
              <a:buAutoNum type="arabicPeriod" startAt="2"/>
            </a:pPr>
            <a:endParaRPr sz="1100"/>
          </a:p>
          <a:p>
            <a:pPr marL="354965" marR="12700" lvl="1" indent="-342900">
              <a:lnSpc>
                <a:spcPct val="100000"/>
              </a:lnSpc>
              <a:buFont typeface="Calibri"/>
              <a:buAutoNum type="arabicPeriod" startAt="2"/>
              <a:tabLst>
                <a:tab pos="426720" algn="l"/>
              </a:tabLst>
            </a:pPr>
            <a:r>
              <a:rPr sz="2200" spc="-15" dirty="0" smtClean="0">
                <a:latin typeface="Calibri"/>
                <a:cs typeface="Calibri"/>
              </a:rPr>
              <a:t>–</a:t>
            </a:r>
            <a:r>
              <a:rPr sz="2200" spc="5" dirty="0" smtClean="0">
                <a:latin typeface="Calibri"/>
                <a:cs typeface="Calibri"/>
              </a:rPr>
              <a:t> </a:t>
            </a:r>
            <a:r>
              <a:rPr sz="2200" spc="-10" dirty="0" smtClean="0">
                <a:latin typeface="Calibri"/>
                <a:cs typeface="Calibri"/>
              </a:rPr>
              <a:t>B</a:t>
            </a:r>
            <a:r>
              <a:rPr sz="2200" spc="-15" dirty="0" smtClean="0">
                <a:latin typeface="Calibri"/>
                <a:cs typeface="Calibri"/>
              </a:rPr>
              <a:t>e</a:t>
            </a:r>
            <a:r>
              <a:rPr sz="2200" spc="15" dirty="0" smtClean="0">
                <a:latin typeface="Calibri"/>
                <a:cs typeface="Calibri"/>
              </a:rPr>
              <a:t> </a:t>
            </a:r>
            <a:r>
              <a:rPr sz="2200" spc="-20" dirty="0" smtClean="0">
                <a:latin typeface="Calibri"/>
                <a:cs typeface="Calibri"/>
              </a:rPr>
              <a:t>p</a:t>
            </a:r>
            <a:r>
              <a:rPr sz="2200" spc="-45" dirty="0" smtClean="0">
                <a:latin typeface="Calibri"/>
                <a:cs typeface="Calibri"/>
              </a:rPr>
              <a:t>r</a:t>
            </a:r>
            <a:r>
              <a:rPr sz="2200" spc="-25" dirty="0" smtClean="0">
                <a:latin typeface="Calibri"/>
                <a:cs typeface="Calibri"/>
              </a:rPr>
              <a:t>o</a:t>
            </a:r>
            <a:r>
              <a:rPr sz="2200" spc="-10" dirty="0" smtClean="0">
                <a:latin typeface="Calibri"/>
                <a:cs typeface="Calibri"/>
              </a:rPr>
              <a:t>vi</a:t>
            </a:r>
            <a:r>
              <a:rPr sz="2200" spc="-20" dirty="0" smtClean="0">
                <a:latin typeface="Calibri"/>
                <a:cs typeface="Calibri"/>
              </a:rPr>
              <a:t>de</a:t>
            </a:r>
            <a:r>
              <a:rPr sz="2200" spc="-15" dirty="0" smtClean="0">
                <a:latin typeface="Calibri"/>
                <a:cs typeface="Calibri"/>
              </a:rPr>
              <a:t>d</a:t>
            </a:r>
            <a:r>
              <a:rPr sz="2200" spc="-20" dirty="0" smtClean="0">
                <a:latin typeface="Calibri"/>
                <a:cs typeface="Calibri"/>
              </a:rPr>
              <a:t> wi</a:t>
            </a:r>
            <a:r>
              <a:rPr sz="2200" spc="-15" dirty="0" smtClean="0">
                <a:latin typeface="Calibri"/>
                <a:cs typeface="Calibri"/>
              </a:rPr>
              <a:t>t</a:t>
            </a:r>
            <a:r>
              <a:rPr sz="2200" spc="-20" dirty="0" smtClean="0">
                <a:latin typeface="Calibri"/>
                <a:cs typeface="Calibri"/>
              </a:rPr>
              <a:t>h</a:t>
            </a:r>
            <a:r>
              <a:rPr sz="2200" spc="0" dirty="0" smtClean="0">
                <a:latin typeface="Calibri"/>
                <a:cs typeface="Calibri"/>
              </a:rPr>
              <a:t>i</a:t>
            </a:r>
            <a:r>
              <a:rPr sz="2200" spc="-15" dirty="0" smtClean="0">
                <a:latin typeface="Calibri"/>
                <a:cs typeface="Calibri"/>
              </a:rPr>
              <a:t>n</a:t>
            </a:r>
            <a:r>
              <a:rPr sz="2200" spc="-10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90</a:t>
            </a:r>
            <a:r>
              <a:rPr sz="2200" spc="5" dirty="0" smtClean="0">
                <a:latin typeface="Calibri"/>
                <a:cs typeface="Calibri"/>
              </a:rPr>
              <a:t> </a:t>
            </a:r>
            <a:r>
              <a:rPr sz="2200" spc="-40" dirty="0" smtClean="0">
                <a:latin typeface="Calibri"/>
                <a:cs typeface="Calibri"/>
              </a:rPr>
              <a:t>c</a:t>
            </a:r>
            <a:r>
              <a:rPr sz="2200" spc="-15" dirty="0" smtClean="0">
                <a:latin typeface="Calibri"/>
                <a:cs typeface="Calibri"/>
              </a:rPr>
              <a:t>al</a:t>
            </a:r>
            <a:r>
              <a:rPr sz="2200" spc="-20" dirty="0" smtClean="0">
                <a:latin typeface="Calibri"/>
                <a:cs typeface="Calibri"/>
              </a:rPr>
              <a:t>end</a:t>
            </a:r>
            <a:r>
              <a:rPr sz="2200" spc="-10" dirty="0" smtClean="0">
                <a:latin typeface="Calibri"/>
                <a:cs typeface="Calibri"/>
              </a:rPr>
              <a:t>ar</a:t>
            </a:r>
            <a:r>
              <a:rPr sz="2200" spc="-15" dirty="0" smtClean="0">
                <a:latin typeface="Calibri"/>
                <a:cs typeface="Calibri"/>
              </a:rPr>
              <a:t> </a:t>
            </a:r>
            <a:r>
              <a:rPr sz="2200" spc="-20" dirty="0" smtClean="0">
                <a:latin typeface="Calibri"/>
                <a:cs typeface="Calibri"/>
              </a:rPr>
              <a:t>d</a:t>
            </a:r>
            <a:r>
              <a:rPr sz="2200" spc="-50" dirty="0" smtClean="0">
                <a:latin typeface="Calibri"/>
                <a:cs typeface="Calibri"/>
              </a:rPr>
              <a:t>a</a:t>
            </a:r>
            <a:r>
              <a:rPr sz="2200" spc="-35" dirty="0" smtClean="0">
                <a:latin typeface="Calibri"/>
                <a:cs typeface="Calibri"/>
              </a:rPr>
              <a:t>y</a:t>
            </a:r>
            <a:r>
              <a:rPr sz="2200" spc="-10" dirty="0" smtClean="0">
                <a:latin typeface="Calibri"/>
                <a:cs typeface="Calibri"/>
              </a:rPr>
              <a:t>s of</a:t>
            </a:r>
            <a:r>
              <a:rPr sz="2200" spc="5" dirty="0" smtClean="0">
                <a:latin typeface="Calibri"/>
                <a:cs typeface="Calibri"/>
              </a:rPr>
              <a:t> </a:t>
            </a:r>
            <a:r>
              <a:rPr sz="2200" spc="-40" dirty="0" smtClean="0">
                <a:latin typeface="Calibri"/>
                <a:cs typeface="Calibri"/>
              </a:rPr>
              <a:t>c</a:t>
            </a:r>
            <a:r>
              <a:rPr sz="2200" spc="-10" dirty="0" smtClean="0">
                <a:latin typeface="Calibri"/>
                <a:cs typeface="Calibri"/>
              </a:rPr>
              <a:t>o</a:t>
            </a:r>
            <a:r>
              <a:rPr sz="2200" spc="-20" dirty="0" smtClean="0">
                <a:latin typeface="Calibri"/>
                <a:cs typeface="Calibri"/>
              </a:rPr>
              <a:t>mp</a:t>
            </a:r>
            <a:r>
              <a:rPr sz="2200" spc="0" dirty="0" smtClean="0">
                <a:latin typeface="Calibri"/>
                <a:cs typeface="Calibri"/>
              </a:rPr>
              <a:t>l</a:t>
            </a:r>
            <a:r>
              <a:rPr sz="2200" spc="-30" dirty="0" smtClean="0">
                <a:latin typeface="Calibri"/>
                <a:cs typeface="Calibri"/>
              </a:rPr>
              <a:t>e</a:t>
            </a:r>
            <a:r>
              <a:rPr sz="2200" spc="-15" dirty="0" smtClean="0">
                <a:latin typeface="Calibri"/>
                <a:cs typeface="Calibri"/>
              </a:rPr>
              <a:t>t</a:t>
            </a:r>
            <a:r>
              <a:rPr sz="2200" spc="0" dirty="0" smtClean="0">
                <a:latin typeface="Calibri"/>
                <a:cs typeface="Calibri"/>
              </a:rPr>
              <a:t>i</a:t>
            </a:r>
            <a:r>
              <a:rPr sz="2200" spc="-10" dirty="0" smtClean="0">
                <a:latin typeface="Calibri"/>
                <a:cs typeface="Calibri"/>
              </a:rPr>
              <a:t>o</a:t>
            </a:r>
            <a:r>
              <a:rPr sz="2200" spc="-15" dirty="0" smtClean="0">
                <a:latin typeface="Calibri"/>
                <a:cs typeface="Calibri"/>
              </a:rPr>
              <a:t>n</a:t>
            </a:r>
            <a:r>
              <a:rPr sz="2200" spc="15" dirty="0" smtClean="0">
                <a:latin typeface="Calibri"/>
                <a:cs typeface="Calibri"/>
              </a:rPr>
              <a:t> </a:t>
            </a:r>
            <a:r>
              <a:rPr sz="2200" spc="-40" dirty="0" smtClean="0">
                <a:latin typeface="Calibri"/>
                <a:cs typeface="Calibri"/>
              </a:rPr>
              <a:t>t</a:t>
            </a:r>
            <a:r>
              <a:rPr sz="2200" spc="-15" dirty="0" smtClean="0">
                <a:latin typeface="Calibri"/>
                <a:cs typeface="Calibri"/>
              </a:rPr>
              <a:t>o</a:t>
            </a:r>
            <a:r>
              <a:rPr sz="2200" spc="10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t</a:t>
            </a:r>
            <a:r>
              <a:rPr sz="2200" spc="-20" dirty="0" smtClean="0">
                <a:latin typeface="Calibri"/>
                <a:cs typeface="Calibri"/>
              </a:rPr>
              <a:t>h</a:t>
            </a:r>
            <a:r>
              <a:rPr sz="2200" spc="-15" dirty="0" smtClean="0">
                <a:latin typeface="Calibri"/>
                <a:cs typeface="Calibri"/>
              </a:rPr>
              <a:t>e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-35" dirty="0" smtClean="0">
                <a:latin typeface="Calibri"/>
                <a:cs typeface="Calibri"/>
              </a:rPr>
              <a:t>r</a:t>
            </a:r>
            <a:r>
              <a:rPr sz="2200" spc="-20" dirty="0" smtClean="0">
                <a:latin typeface="Calibri"/>
                <a:cs typeface="Calibri"/>
              </a:rPr>
              <a:t>e</a:t>
            </a:r>
            <a:r>
              <a:rPr sz="2200" spc="-5" dirty="0" smtClean="0">
                <a:latin typeface="Calibri"/>
                <a:cs typeface="Calibri"/>
              </a:rPr>
              <a:t>s</a:t>
            </a:r>
            <a:r>
              <a:rPr sz="2200" spc="-15" dirty="0" smtClean="0">
                <a:latin typeface="Calibri"/>
                <a:cs typeface="Calibri"/>
              </a:rPr>
              <a:t>p</a:t>
            </a:r>
            <a:r>
              <a:rPr sz="2200" spc="-10" dirty="0" smtClean="0">
                <a:latin typeface="Calibri"/>
                <a:cs typeface="Calibri"/>
              </a:rPr>
              <a:t>onsible</a:t>
            </a:r>
            <a:r>
              <a:rPr sz="2200" spc="-25" dirty="0" smtClean="0">
                <a:latin typeface="Calibri"/>
                <a:cs typeface="Calibri"/>
              </a:rPr>
              <a:t> </a:t>
            </a:r>
            <a:r>
              <a:rPr sz="2200" spc="-20" dirty="0" smtClean="0">
                <a:latin typeface="Calibri"/>
                <a:cs typeface="Calibri"/>
              </a:rPr>
              <a:t>e</a:t>
            </a:r>
            <a:r>
              <a:rPr sz="2200" spc="-45" dirty="0" smtClean="0">
                <a:latin typeface="Calibri"/>
                <a:cs typeface="Calibri"/>
              </a:rPr>
              <a:t>n</a:t>
            </a:r>
            <a:r>
              <a:rPr sz="2200" spc="-15" dirty="0" smtClean="0">
                <a:latin typeface="Calibri"/>
                <a:cs typeface="Calibri"/>
              </a:rPr>
              <a:t>t</a:t>
            </a:r>
            <a:r>
              <a:rPr sz="2200" spc="-5" dirty="0" smtClean="0">
                <a:latin typeface="Calibri"/>
                <a:cs typeface="Calibri"/>
              </a:rPr>
              <a:t>i</a:t>
            </a:r>
            <a:r>
              <a:rPr sz="2200" spc="-15" dirty="0" smtClean="0">
                <a:latin typeface="Calibri"/>
                <a:cs typeface="Calibri"/>
              </a:rPr>
              <a:t>t</a:t>
            </a:r>
            <a:r>
              <a:rPr sz="2200" spc="55" dirty="0" smtClean="0">
                <a:latin typeface="Calibri"/>
                <a:cs typeface="Calibri"/>
              </a:rPr>
              <a:t>y</a:t>
            </a:r>
            <a:r>
              <a:rPr sz="2200" spc="-140" dirty="0" smtClean="0">
                <a:latin typeface="Calibri"/>
                <a:cs typeface="Calibri"/>
              </a:rPr>
              <a:t>’</a:t>
            </a:r>
            <a:r>
              <a:rPr sz="2200" spc="-10" dirty="0" smtClean="0">
                <a:latin typeface="Calibri"/>
                <a:cs typeface="Calibri"/>
              </a:rPr>
              <a:t>s</a:t>
            </a:r>
            <a:r>
              <a:rPr sz="2200" spc="10" dirty="0" smtClean="0">
                <a:latin typeface="Calibri"/>
                <a:cs typeface="Calibri"/>
              </a:rPr>
              <a:t> </a:t>
            </a:r>
            <a:r>
              <a:rPr sz="2200" spc="-60" dirty="0" smtClean="0">
                <a:latin typeface="Calibri"/>
                <a:cs typeface="Calibri"/>
              </a:rPr>
              <a:t>R</a:t>
            </a:r>
            <a:r>
              <a:rPr sz="2200" spc="-20" dirty="0" smtClean="0">
                <a:latin typeface="Calibri"/>
                <a:cs typeface="Calibri"/>
              </a:rPr>
              <a:t>e</a:t>
            </a:r>
            <a:r>
              <a:rPr sz="2200" spc="-10" dirty="0" smtClean="0">
                <a:latin typeface="Calibri"/>
                <a:cs typeface="Calibri"/>
              </a:rPr>
              <a:t>liabili</a:t>
            </a:r>
            <a:r>
              <a:rPr sz="2200" spc="-20" dirty="0" smtClean="0">
                <a:latin typeface="Calibri"/>
                <a:cs typeface="Calibri"/>
              </a:rPr>
              <a:t>t</a:t>
            </a:r>
            <a:r>
              <a:rPr sz="2200" spc="-10" dirty="0" smtClean="0">
                <a:latin typeface="Calibri"/>
                <a:cs typeface="Calibri"/>
              </a:rPr>
              <a:t>y</a:t>
            </a:r>
            <a:r>
              <a:rPr sz="2200" spc="5" dirty="0" smtClean="0">
                <a:latin typeface="Calibri"/>
                <a:cs typeface="Calibri"/>
              </a:rPr>
              <a:t> </a:t>
            </a:r>
            <a:r>
              <a:rPr sz="2200" spc="-10" dirty="0" smtClean="0">
                <a:latin typeface="Calibri"/>
                <a:cs typeface="Calibri"/>
              </a:rPr>
              <a:t>Coo</a:t>
            </a:r>
            <a:r>
              <a:rPr sz="2200" spc="-35" dirty="0" smtClean="0">
                <a:latin typeface="Calibri"/>
                <a:cs typeface="Calibri"/>
              </a:rPr>
              <a:t>r</a:t>
            </a:r>
            <a:r>
              <a:rPr sz="2200" spc="-20" dirty="0" smtClean="0">
                <a:latin typeface="Calibri"/>
                <a:cs typeface="Calibri"/>
              </a:rPr>
              <a:t>d</a:t>
            </a:r>
            <a:r>
              <a:rPr sz="2200" spc="0" dirty="0" smtClean="0">
                <a:latin typeface="Calibri"/>
                <a:cs typeface="Calibri"/>
              </a:rPr>
              <a:t>i</a:t>
            </a:r>
            <a:r>
              <a:rPr sz="2200" spc="-20" dirty="0" smtClean="0">
                <a:latin typeface="Calibri"/>
                <a:cs typeface="Calibri"/>
              </a:rPr>
              <a:t>n</a:t>
            </a:r>
            <a:r>
              <a:rPr sz="2200" spc="-35" dirty="0" smtClean="0">
                <a:latin typeface="Calibri"/>
                <a:cs typeface="Calibri"/>
              </a:rPr>
              <a:t>a</a:t>
            </a:r>
            <a:r>
              <a:rPr sz="2200" spc="-40" dirty="0" smtClean="0">
                <a:latin typeface="Calibri"/>
                <a:cs typeface="Calibri"/>
              </a:rPr>
              <a:t>t</a:t>
            </a:r>
            <a:r>
              <a:rPr sz="2200" spc="-10" dirty="0" smtClean="0">
                <a:latin typeface="Calibri"/>
                <a:cs typeface="Calibri"/>
              </a:rPr>
              <a:t>o</a:t>
            </a:r>
            <a:r>
              <a:rPr sz="2200" spc="-200" dirty="0" smtClean="0">
                <a:latin typeface="Calibri"/>
                <a:cs typeface="Calibri"/>
              </a:rPr>
              <a:t>r</a:t>
            </a:r>
            <a:r>
              <a:rPr sz="2200" spc="-10" dirty="0" smtClean="0">
                <a:latin typeface="Calibri"/>
                <a:cs typeface="Calibri"/>
              </a:rPr>
              <a:t>,</a:t>
            </a:r>
            <a:r>
              <a:rPr sz="2200" spc="-25" dirty="0" smtClean="0">
                <a:latin typeface="Calibri"/>
                <a:cs typeface="Calibri"/>
              </a:rPr>
              <a:t> </a:t>
            </a:r>
            <a:r>
              <a:rPr sz="2200" spc="-10" dirty="0" smtClean="0">
                <a:latin typeface="Calibri"/>
                <a:cs typeface="Calibri"/>
              </a:rPr>
              <a:t>adja</a:t>
            </a:r>
            <a:r>
              <a:rPr sz="2200" spc="-15" dirty="0" smtClean="0">
                <a:latin typeface="Calibri"/>
                <a:cs typeface="Calibri"/>
              </a:rPr>
              <a:t>c</a:t>
            </a:r>
            <a:r>
              <a:rPr sz="2200" spc="-20" dirty="0" smtClean="0">
                <a:latin typeface="Calibri"/>
                <a:cs typeface="Calibri"/>
              </a:rPr>
              <a:t>e</a:t>
            </a:r>
            <a:r>
              <a:rPr sz="2200" spc="-45" dirty="0" smtClean="0">
                <a:latin typeface="Calibri"/>
                <a:cs typeface="Calibri"/>
              </a:rPr>
              <a:t>n</a:t>
            </a:r>
            <a:r>
              <a:rPr sz="2200" spc="-10" dirty="0" smtClean="0">
                <a:latin typeface="Calibri"/>
                <a:cs typeface="Calibri"/>
              </a:rPr>
              <a:t>t Planning Coo</a:t>
            </a:r>
            <a:r>
              <a:rPr sz="2200" spc="-35" dirty="0" smtClean="0">
                <a:latin typeface="Calibri"/>
                <a:cs typeface="Calibri"/>
              </a:rPr>
              <a:t>r</a:t>
            </a:r>
            <a:r>
              <a:rPr sz="2200" spc="-20" dirty="0" smtClean="0">
                <a:latin typeface="Calibri"/>
                <a:cs typeface="Calibri"/>
              </a:rPr>
              <a:t>d</a:t>
            </a:r>
            <a:r>
              <a:rPr sz="2200" spc="0" dirty="0" smtClean="0">
                <a:latin typeface="Calibri"/>
                <a:cs typeface="Calibri"/>
              </a:rPr>
              <a:t>i</a:t>
            </a:r>
            <a:r>
              <a:rPr sz="2200" spc="-20" dirty="0" smtClean="0">
                <a:latin typeface="Calibri"/>
                <a:cs typeface="Calibri"/>
              </a:rPr>
              <a:t>n</a:t>
            </a:r>
            <a:r>
              <a:rPr sz="2200" spc="-35" dirty="0" smtClean="0">
                <a:latin typeface="Calibri"/>
                <a:cs typeface="Calibri"/>
              </a:rPr>
              <a:t>a</a:t>
            </a:r>
            <a:r>
              <a:rPr sz="2200" spc="-40" dirty="0" smtClean="0">
                <a:latin typeface="Calibri"/>
                <a:cs typeface="Calibri"/>
              </a:rPr>
              <a:t>t</a:t>
            </a:r>
            <a:r>
              <a:rPr sz="2200" spc="-10" dirty="0" smtClean="0">
                <a:latin typeface="Calibri"/>
                <a:cs typeface="Calibri"/>
              </a:rPr>
              <a:t>or</a:t>
            </a:r>
            <a:r>
              <a:rPr sz="2200" spc="-20" dirty="0" smtClean="0">
                <a:latin typeface="Calibri"/>
                <a:cs typeface="Calibri"/>
              </a:rPr>
              <a:t>(</a:t>
            </a:r>
            <a:r>
              <a:rPr sz="2200" spc="-10" dirty="0" smtClean="0">
                <a:latin typeface="Calibri"/>
                <a:cs typeface="Calibri"/>
              </a:rPr>
              <a:t>s</a:t>
            </a:r>
            <a:r>
              <a:rPr sz="2200" spc="-20" dirty="0" smtClean="0">
                <a:latin typeface="Calibri"/>
                <a:cs typeface="Calibri"/>
              </a:rPr>
              <a:t>)</a:t>
            </a:r>
            <a:r>
              <a:rPr sz="2200" spc="-10" dirty="0" smtClean="0">
                <a:latin typeface="Calibri"/>
                <a:cs typeface="Calibri"/>
              </a:rPr>
              <a:t>,</a:t>
            </a:r>
            <a:r>
              <a:rPr sz="2200" spc="-2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a</a:t>
            </a:r>
            <a:r>
              <a:rPr sz="2200" spc="-20" dirty="0" smtClean="0">
                <a:latin typeface="Calibri"/>
                <a:cs typeface="Calibri"/>
              </a:rPr>
              <a:t>d</a:t>
            </a:r>
            <a:r>
              <a:rPr sz="2200" spc="-10" dirty="0" smtClean="0">
                <a:latin typeface="Calibri"/>
                <a:cs typeface="Calibri"/>
              </a:rPr>
              <a:t>ja</a:t>
            </a:r>
            <a:r>
              <a:rPr sz="2200" spc="-15" dirty="0" smtClean="0">
                <a:latin typeface="Calibri"/>
                <a:cs typeface="Calibri"/>
              </a:rPr>
              <a:t>c</a:t>
            </a:r>
            <a:r>
              <a:rPr sz="2200" spc="-20" dirty="0" smtClean="0">
                <a:latin typeface="Calibri"/>
                <a:cs typeface="Calibri"/>
              </a:rPr>
              <a:t>e</a:t>
            </a:r>
            <a:r>
              <a:rPr sz="2200" spc="-45" dirty="0" smtClean="0">
                <a:latin typeface="Calibri"/>
                <a:cs typeface="Calibri"/>
              </a:rPr>
              <a:t>n</a:t>
            </a:r>
            <a:r>
              <a:rPr sz="2200" spc="-10" dirty="0" smtClean="0">
                <a:latin typeface="Calibri"/>
                <a:cs typeface="Calibri"/>
              </a:rPr>
              <a:t>t </a:t>
            </a:r>
            <a:r>
              <a:rPr sz="2200" spc="-150" dirty="0" smtClean="0">
                <a:latin typeface="Calibri"/>
                <a:cs typeface="Calibri"/>
              </a:rPr>
              <a:t>T</a:t>
            </a:r>
            <a:r>
              <a:rPr sz="2200" spc="-60" dirty="0" smtClean="0">
                <a:latin typeface="Calibri"/>
                <a:cs typeface="Calibri"/>
              </a:rPr>
              <a:t>r</a:t>
            </a:r>
            <a:r>
              <a:rPr sz="2200" spc="-15" dirty="0" smtClean="0">
                <a:latin typeface="Calibri"/>
                <a:cs typeface="Calibri"/>
              </a:rPr>
              <a:t>a</a:t>
            </a:r>
            <a:r>
              <a:rPr sz="2200" spc="-20" dirty="0" smtClean="0">
                <a:latin typeface="Calibri"/>
                <a:cs typeface="Calibri"/>
              </a:rPr>
              <a:t>n</a:t>
            </a:r>
            <a:r>
              <a:rPr sz="2200" spc="-10" dirty="0" smtClean="0">
                <a:latin typeface="Calibri"/>
                <a:cs typeface="Calibri"/>
              </a:rPr>
              <a:t>s</a:t>
            </a:r>
            <a:r>
              <a:rPr sz="2200" spc="-25" dirty="0" smtClean="0">
                <a:latin typeface="Calibri"/>
                <a:cs typeface="Calibri"/>
              </a:rPr>
              <a:t>m</a:t>
            </a:r>
            <a:r>
              <a:rPr sz="2200" spc="0" dirty="0" smtClean="0">
                <a:latin typeface="Calibri"/>
                <a:cs typeface="Calibri"/>
              </a:rPr>
              <a:t>i</a:t>
            </a:r>
            <a:r>
              <a:rPr sz="2200" spc="-10" dirty="0" smtClean="0">
                <a:latin typeface="Calibri"/>
                <a:cs typeface="Calibri"/>
              </a:rPr>
              <a:t>ssio</a:t>
            </a:r>
            <a:r>
              <a:rPr sz="2200" spc="-15" dirty="0" smtClean="0">
                <a:latin typeface="Calibri"/>
                <a:cs typeface="Calibri"/>
              </a:rPr>
              <a:t>n</a:t>
            </a:r>
            <a:r>
              <a:rPr sz="2200" spc="-10" dirty="0" smtClean="0">
                <a:latin typeface="Calibri"/>
                <a:cs typeface="Calibri"/>
              </a:rPr>
              <a:t> Pla</a:t>
            </a:r>
            <a:r>
              <a:rPr sz="2200" spc="-20" dirty="0" smtClean="0">
                <a:latin typeface="Calibri"/>
                <a:cs typeface="Calibri"/>
              </a:rPr>
              <a:t>nne</a:t>
            </a:r>
            <a:r>
              <a:rPr sz="2200" spc="-10" dirty="0" smtClean="0">
                <a:latin typeface="Calibri"/>
                <a:cs typeface="Calibri"/>
              </a:rPr>
              <a:t>r</a:t>
            </a:r>
            <a:r>
              <a:rPr sz="2200" spc="-20" dirty="0" smtClean="0">
                <a:latin typeface="Calibri"/>
                <a:cs typeface="Calibri"/>
              </a:rPr>
              <a:t>(</a:t>
            </a:r>
            <a:r>
              <a:rPr sz="2200" spc="-10" dirty="0" smtClean="0">
                <a:latin typeface="Calibri"/>
                <a:cs typeface="Calibri"/>
              </a:rPr>
              <a:t>s</a:t>
            </a:r>
            <a:r>
              <a:rPr sz="2200" spc="-20" dirty="0" smtClean="0">
                <a:latin typeface="Calibri"/>
                <a:cs typeface="Calibri"/>
              </a:rPr>
              <a:t>)</a:t>
            </a:r>
            <a:r>
              <a:rPr sz="2200" spc="-10" dirty="0" smtClean="0">
                <a:latin typeface="Calibri"/>
                <a:cs typeface="Calibri"/>
              </a:rPr>
              <a:t>,</a:t>
            </a:r>
            <a:r>
              <a:rPr sz="2200" spc="-15" dirty="0" smtClean="0">
                <a:latin typeface="Calibri"/>
                <a:cs typeface="Calibri"/>
              </a:rPr>
              <a:t> </a:t>
            </a:r>
            <a:r>
              <a:rPr sz="2200" spc="-10" dirty="0" smtClean="0">
                <a:latin typeface="Calibri"/>
                <a:cs typeface="Calibri"/>
              </a:rPr>
              <a:t>f</a:t>
            </a:r>
            <a:r>
              <a:rPr sz="2200" spc="-20" dirty="0" smtClean="0">
                <a:latin typeface="Calibri"/>
                <a:cs typeface="Calibri"/>
              </a:rPr>
              <a:t>un</a:t>
            </a:r>
            <a:r>
              <a:rPr sz="2200" spc="-15" dirty="0" smtClean="0">
                <a:latin typeface="Calibri"/>
                <a:cs typeface="Calibri"/>
              </a:rPr>
              <a:t>ct</a:t>
            </a:r>
            <a:r>
              <a:rPr sz="2200" spc="0" dirty="0" smtClean="0">
                <a:latin typeface="Calibri"/>
                <a:cs typeface="Calibri"/>
              </a:rPr>
              <a:t>i</a:t>
            </a:r>
            <a:r>
              <a:rPr sz="2200" spc="-10" dirty="0" smtClean="0">
                <a:latin typeface="Calibri"/>
                <a:cs typeface="Calibri"/>
              </a:rPr>
              <a:t>o</a:t>
            </a:r>
            <a:r>
              <a:rPr sz="2200" spc="-20" dirty="0" smtClean="0">
                <a:latin typeface="Calibri"/>
                <a:cs typeface="Calibri"/>
              </a:rPr>
              <a:t>n</a:t>
            </a:r>
            <a:r>
              <a:rPr sz="2200" spc="-10" dirty="0" smtClean="0">
                <a:latin typeface="Calibri"/>
                <a:cs typeface="Calibri"/>
              </a:rPr>
              <a:t>al </a:t>
            </a:r>
            <a:r>
              <a:rPr sz="2200" spc="-20" dirty="0" smtClean="0">
                <a:latin typeface="Calibri"/>
                <a:cs typeface="Calibri"/>
              </a:rPr>
              <a:t>e</a:t>
            </a:r>
            <a:r>
              <a:rPr sz="2200" spc="-45" dirty="0" smtClean="0">
                <a:latin typeface="Calibri"/>
                <a:cs typeface="Calibri"/>
              </a:rPr>
              <a:t>n</a:t>
            </a:r>
            <a:r>
              <a:rPr sz="2200" spc="-15" dirty="0" smtClean="0">
                <a:latin typeface="Calibri"/>
                <a:cs typeface="Calibri"/>
              </a:rPr>
              <a:t>t</a:t>
            </a:r>
            <a:r>
              <a:rPr sz="2200" spc="0" dirty="0" smtClean="0">
                <a:latin typeface="Calibri"/>
                <a:cs typeface="Calibri"/>
              </a:rPr>
              <a:t>i</a:t>
            </a:r>
            <a:r>
              <a:rPr sz="2200" spc="-15" dirty="0" smtClean="0">
                <a:latin typeface="Calibri"/>
                <a:cs typeface="Calibri"/>
              </a:rPr>
              <a:t>t</a:t>
            </a:r>
            <a:r>
              <a:rPr sz="2200" spc="0" dirty="0" smtClean="0">
                <a:latin typeface="Calibri"/>
                <a:cs typeface="Calibri"/>
              </a:rPr>
              <a:t>i</a:t>
            </a:r>
            <a:r>
              <a:rPr sz="2200" spc="-20" dirty="0" smtClean="0">
                <a:latin typeface="Calibri"/>
                <a:cs typeface="Calibri"/>
              </a:rPr>
              <a:t>e</a:t>
            </a:r>
            <a:r>
              <a:rPr sz="2200" spc="-10" dirty="0" smtClean="0">
                <a:latin typeface="Calibri"/>
                <a:cs typeface="Calibri"/>
              </a:rPr>
              <a:t>s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-35" dirty="0" smtClean="0">
                <a:latin typeface="Calibri"/>
                <a:cs typeface="Calibri"/>
              </a:rPr>
              <a:t>r</a:t>
            </a:r>
            <a:r>
              <a:rPr sz="2200" spc="-40" dirty="0" smtClean="0">
                <a:latin typeface="Calibri"/>
                <a:cs typeface="Calibri"/>
              </a:rPr>
              <a:t>e</a:t>
            </a:r>
            <a:r>
              <a:rPr sz="2200" spc="-70" dirty="0" smtClean="0">
                <a:latin typeface="Calibri"/>
                <a:cs typeface="Calibri"/>
              </a:rPr>
              <a:t>f</a:t>
            </a:r>
            <a:r>
              <a:rPr sz="2200" spc="-20" dirty="0" smtClean="0">
                <a:latin typeface="Calibri"/>
                <a:cs typeface="Calibri"/>
              </a:rPr>
              <a:t>e</a:t>
            </a:r>
            <a:r>
              <a:rPr sz="2200" spc="-35" dirty="0" smtClean="0">
                <a:latin typeface="Calibri"/>
                <a:cs typeface="Calibri"/>
              </a:rPr>
              <a:t>r</a:t>
            </a:r>
            <a:r>
              <a:rPr sz="2200" spc="-20" dirty="0" smtClean="0">
                <a:latin typeface="Calibri"/>
                <a:cs typeface="Calibri"/>
              </a:rPr>
              <a:t>en</a:t>
            </a:r>
            <a:r>
              <a:rPr sz="2200" spc="-15" dirty="0" smtClean="0">
                <a:latin typeface="Calibri"/>
                <a:cs typeface="Calibri"/>
              </a:rPr>
              <a:t>ce</a:t>
            </a:r>
            <a:r>
              <a:rPr sz="2200" spc="15" dirty="0" smtClean="0">
                <a:latin typeface="Calibri"/>
                <a:cs typeface="Calibri"/>
              </a:rPr>
              <a:t> </a:t>
            </a:r>
            <a:r>
              <a:rPr sz="2200" spc="-10" dirty="0" smtClean="0">
                <a:latin typeface="Calibri"/>
                <a:cs typeface="Calibri"/>
              </a:rPr>
              <a:t>in </a:t>
            </a:r>
            <a:r>
              <a:rPr sz="2200" spc="-15" dirty="0" smtClean="0">
                <a:latin typeface="Calibri"/>
                <a:cs typeface="Calibri"/>
              </a:rPr>
              <a:t>the</a:t>
            </a:r>
            <a:r>
              <a:rPr sz="2200" spc="5" dirty="0" smtClean="0">
                <a:latin typeface="Calibri"/>
                <a:cs typeface="Calibri"/>
              </a:rPr>
              <a:t> </a:t>
            </a:r>
            <a:r>
              <a:rPr sz="2200" spc="-10" dirty="0" smtClean="0">
                <a:latin typeface="Calibri"/>
                <a:cs typeface="Calibri"/>
              </a:rPr>
              <a:t>Cor</a:t>
            </a:r>
            <a:r>
              <a:rPr sz="2200" spc="-35" dirty="0" smtClean="0">
                <a:latin typeface="Calibri"/>
                <a:cs typeface="Calibri"/>
              </a:rPr>
              <a:t>r</a:t>
            </a:r>
            <a:r>
              <a:rPr sz="2200" spc="-20" dirty="0" smtClean="0">
                <a:latin typeface="Calibri"/>
                <a:cs typeface="Calibri"/>
              </a:rPr>
              <a:t>e</a:t>
            </a:r>
            <a:r>
              <a:rPr sz="2200" spc="-15" dirty="0" smtClean="0">
                <a:latin typeface="Calibri"/>
                <a:cs typeface="Calibri"/>
              </a:rPr>
              <a:t>ct</a:t>
            </a:r>
            <a:r>
              <a:rPr sz="2200" spc="-5" dirty="0" smtClean="0">
                <a:latin typeface="Calibri"/>
                <a:cs typeface="Calibri"/>
              </a:rPr>
              <a:t>i</a:t>
            </a:r>
            <a:r>
              <a:rPr sz="2200" spc="-35" dirty="0" smtClean="0">
                <a:latin typeface="Calibri"/>
                <a:cs typeface="Calibri"/>
              </a:rPr>
              <a:t>v</a:t>
            </a:r>
            <a:r>
              <a:rPr sz="2200" spc="-15" dirty="0" smtClean="0">
                <a:latin typeface="Calibri"/>
                <a:cs typeface="Calibri"/>
              </a:rPr>
              <a:t>e</a:t>
            </a:r>
            <a:r>
              <a:rPr sz="2200" spc="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Act</a:t>
            </a:r>
            <a:r>
              <a:rPr sz="2200" spc="-5" dirty="0" smtClean="0">
                <a:latin typeface="Calibri"/>
                <a:cs typeface="Calibri"/>
              </a:rPr>
              <a:t>i</a:t>
            </a:r>
            <a:r>
              <a:rPr sz="2200" spc="-10" dirty="0" smtClean="0">
                <a:latin typeface="Calibri"/>
                <a:cs typeface="Calibri"/>
              </a:rPr>
              <a:t>o</a:t>
            </a:r>
            <a:r>
              <a:rPr sz="2200" spc="-15" dirty="0" smtClean="0">
                <a:latin typeface="Calibri"/>
                <a:cs typeface="Calibri"/>
              </a:rPr>
              <a:t>n</a:t>
            </a:r>
            <a:r>
              <a:rPr sz="2200" spc="-10" dirty="0" smtClean="0">
                <a:latin typeface="Calibri"/>
                <a:cs typeface="Calibri"/>
              </a:rPr>
              <a:t> Plan,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and</a:t>
            </a:r>
            <a:r>
              <a:rPr sz="2200" spc="-20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a</a:t>
            </a:r>
            <a:r>
              <a:rPr sz="2200" spc="-55" dirty="0" smtClean="0">
                <a:latin typeface="Calibri"/>
                <a:cs typeface="Calibri"/>
              </a:rPr>
              <a:t>n</a:t>
            </a:r>
            <a:r>
              <a:rPr sz="2200" spc="-10" dirty="0" smtClean="0">
                <a:latin typeface="Calibri"/>
                <a:cs typeface="Calibri"/>
              </a:rPr>
              <a:t>y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-10" dirty="0" smtClean="0">
                <a:latin typeface="Calibri"/>
                <a:cs typeface="Calibri"/>
              </a:rPr>
              <a:t>fun</a:t>
            </a:r>
            <a:r>
              <a:rPr sz="2200" spc="-20" dirty="0" smtClean="0">
                <a:latin typeface="Calibri"/>
                <a:cs typeface="Calibri"/>
              </a:rPr>
              <a:t>c</a:t>
            </a:r>
            <a:r>
              <a:rPr sz="2200" spc="-15" dirty="0" smtClean="0">
                <a:latin typeface="Calibri"/>
                <a:cs typeface="Calibri"/>
              </a:rPr>
              <a:t>t</a:t>
            </a:r>
            <a:r>
              <a:rPr sz="2200" spc="-10" dirty="0" smtClean="0">
                <a:latin typeface="Calibri"/>
                <a:cs typeface="Calibri"/>
              </a:rPr>
              <a:t>ional </a:t>
            </a:r>
            <a:r>
              <a:rPr sz="2200" spc="-20" dirty="0" smtClean="0">
                <a:latin typeface="Calibri"/>
                <a:cs typeface="Calibri"/>
              </a:rPr>
              <a:t>e</a:t>
            </a:r>
            <a:r>
              <a:rPr sz="2200" spc="-45" dirty="0" smtClean="0">
                <a:latin typeface="Calibri"/>
                <a:cs typeface="Calibri"/>
              </a:rPr>
              <a:t>n</a:t>
            </a:r>
            <a:r>
              <a:rPr sz="2200" spc="-15" dirty="0" smtClean="0">
                <a:latin typeface="Calibri"/>
                <a:cs typeface="Calibri"/>
              </a:rPr>
              <a:t>t</a:t>
            </a:r>
            <a:r>
              <a:rPr sz="2200" spc="-5" dirty="0" smtClean="0">
                <a:latin typeface="Calibri"/>
                <a:cs typeface="Calibri"/>
              </a:rPr>
              <a:t>i</a:t>
            </a:r>
            <a:r>
              <a:rPr sz="2200" spc="-15" dirty="0" smtClean="0">
                <a:latin typeface="Calibri"/>
                <a:cs typeface="Calibri"/>
              </a:rPr>
              <a:t>t</a:t>
            </a:r>
            <a:r>
              <a:rPr sz="2200" spc="-10" dirty="0" smtClean="0">
                <a:latin typeface="Calibri"/>
                <a:cs typeface="Calibri"/>
              </a:rPr>
              <a:t>y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t</a:t>
            </a:r>
            <a:r>
              <a:rPr sz="2200" spc="-20" dirty="0" smtClean="0">
                <a:latin typeface="Calibri"/>
                <a:cs typeface="Calibri"/>
              </a:rPr>
              <a:t>h</a:t>
            </a:r>
            <a:r>
              <a:rPr sz="2200" spc="-35" dirty="0" smtClean="0">
                <a:latin typeface="Calibri"/>
                <a:cs typeface="Calibri"/>
              </a:rPr>
              <a:t>a</a:t>
            </a:r>
            <a:r>
              <a:rPr sz="2200" spc="-10" dirty="0" smtClean="0">
                <a:latin typeface="Calibri"/>
                <a:cs typeface="Calibri"/>
              </a:rPr>
              <a:t>t </a:t>
            </a:r>
            <a:r>
              <a:rPr sz="2200" spc="-5" dirty="0" smtClean="0">
                <a:latin typeface="Calibri"/>
                <a:cs typeface="Calibri"/>
              </a:rPr>
              <a:t>s</a:t>
            </a:r>
            <a:r>
              <a:rPr sz="2200" spc="-20" dirty="0" smtClean="0">
                <a:latin typeface="Calibri"/>
                <a:cs typeface="Calibri"/>
              </a:rPr>
              <a:t>ubm</a:t>
            </a:r>
            <a:r>
              <a:rPr sz="2200" spc="-5" dirty="0" smtClean="0">
                <a:latin typeface="Calibri"/>
                <a:cs typeface="Calibri"/>
              </a:rPr>
              <a:t>i</a:t>
            </a:r>
            <a:r>
              <a:rPr sz="2200" spc="-15" dirty="0" smtClean="0">
                <a:latin typeface="Calibri"/>
                <a:cs typeface="Calibri"/>
              </a:rPr>
              <a:t>t</a:t>
            </a:r>
            <a:r>
              <a:rPr sz="2200" spc="-10" dirty="0" smtClean="0">
                <a:latin typeface="Calibri"/>
                <a:cs typeface="Calibri"/>
              </a:rPr>
              <a:t>s</a:t>
            </a:r>
            <a:r>
              <a:rPr sz="2200" spc="10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a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wri</a:t>
            </a:r>
            <a:r>
              <a:rPr sz="2200" spc="-50" dirty="0" smtClean="0">
                <a:latin typeface="Calibri"/>
                <a:cs typeface="Calibri"/>
              </a:rPr>
              <a:t>t</a:t>
            </a:r>
            <a:r>
              <a:rPr sz="2200" spc="-40" dirty="0" smtClean="0">
                <a:latin typeface="Calibri"/>
                <a:cs typeface="Calibri"/>
              </a:rPr>
              <a:t>t</a:t>
            </a:r>
            <a:r>
              <a:rPr sz="2200" spc="-20" dirty="0" smtClean="0">
                <a:latin typeface="Calibri"/>
                <a:cs typeface="Calibri"/>
              </a:rPr>
              <a:t>e</a:t>
            </a:r>
            <a:r>
              <a:rPr sz="2200" spc="-15" dirty="0" smtClean="0">
                <a:latin typeface="Calibri"/>
                <a:cs typeface="Calibri"/>
              </a:rPr>
              <a:t>n</a:t>
            </a:r>
            <a:r>
              <a:rPr sz="2200" spc="15" dirty="0" smtClean="0">
                <a:latin typeface="Calibri"/>
                <a:cs typeface="Calibri"/>
              </a:rPr>
              <a:t> </a:t>
            </a:r>
            <a:r>
              <a:rPr sz="2200" spc="-35" dirty="0" smtClean="0">
                <a:latin typeface="Calibri"/>
                <a:cs typeface="Calibri"/>
              </a:rPr>
              <a:t>r</a:t>
            </a:r>
            <a:r>
              <a:rPr sz="2200" spc="-20" dirty="0" smtClean="0">
                <a:latin typeface="Calibri"/>
                <a:cs typeface="Calibri"/>
              </a:rPr>
              <a:t>eque</a:t>
            </a:r>
            <a:r>
              <a:rPr sz="2200" spc="-30" dirty="0" smtClean="0">
                <a:latin typeface="Calibri"/>
                <a:cs typeface="Calibri"/>
              </a:rPr>
              <a:t>s</a:t>
            </a:r>
            <a:r>
              <a:rPr sz="2200" spc="-10" dirty="0" smtClean="0">
                <a:latin typeface="Calibri"/>
                <a:cs typeface="Calibri"/>
              </a:rPr>
              <a:t>t</a:t>
            </a:r>
            <a:r>
              <a:rPr sz="2200" spc="1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a</a:t>
            </a:r>
            <a:r>
              <a:rPr sz="2200" spc="-20" dirty="0" smtClean="0">
                <a:latin typeface="Calibri"/>
                <a:cs typeface="Calibri"/>
              </a:rPr>
              <a:t>n</a:t>
            </a:r>
            <a:r>
              <a:rPr sz="2200" spc="-15" dirty="0" smtClean="0">
                <a:latin typeface="Calibri"/>
                <a:cs typeface="Calibri"/>
              </a:rPr>
              <a:t>d</a:t>
            </a:r>
            <a:r>
              <a:rPr sz="2200" spc="-20" dirty="0" smtClean="0">
                <a:latin typeface="Calibri"/>
                <a:cs typeface="Calibri"/>
              </a:rPr>
              <a:t> h</a:t>
            </a:r>
            <a:r>
              <a:rPr sz="2200" spc="-10" dirty="0" smtClean="0">
                <a:latin typeface="Calibri"/>
                <a:cs typeface="Calibri"/>
              </a:rPr>
              <a:t>as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a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-35" dirty="0" smtClean="0">
                <a:latin typeface="Calibri"/>
                <a:cs typeface="Calibri"/>
              </a:rPr>
              <a:t>r</a:t>
            </a:r>
            <a:r>
              <a:rPr sz="2200" spc="-20" dirty="0" smtClean="0">
                <a:latin typeface="Calibri"/>
                <a:cs typeface="Calibri"/>
              </a:rPr>
              <a:t>e</a:t>
            </a:r>
            <a:r>
              <a:rPr sz="2200" spc="-5" dirty="0" smtClean="0">
                <a:latin typeface="Calibri"/>
                <a:cs typeface="Calibri"/>
              </a:rPr>
              <a:t>li</a:t>
            </a:r>
            <a:r>
              <a:rPr sz="2200" spc="-15" dirty="0" smtClean="0">
                <a:latin typeface="Calibri"/>
                <a:cs typeface="Calibri"/>
              </a:rPr>
              <a:t>a</a:t>
            </a:r>
            <a:r>
              <a:rPr sz="2200" spc="-20" dirty="0" smtClean="0">
                <a:latin typeface="Calibri"/>
                <a:cs typeface="Calibri"/>
              </a:rPr>
              <a:t>b</a:t>
            </a:r>
            <a:r>
              <a:rPr sz="2200" spc="0" dirty="0" smtClean="0">
                <a:latin typeface="Calibri"/>
                <a:cs typeface="Calibri"/>
              </a:rPr>
              <a:t>ili</a:t>
            </a:r>
            <a:r>
              <a:rPr sz="2200" spc="-15" dirty="0" smtClean="0">
                <a:latin typeface="Calibri"/>
                <a:cs typeface="Calibri"/>
              </a:rPr>
              <a:t>t</a:t>
            </a:r>
            <a:r>
              <a:rPr sz="2200" spc="-10" dirty="0" smtClean="0">
                <a:latin typeface="Calibri"/>
                <a:cs typeface="Calibri"/>
              </a:rPr>
              <a:t>y</a:t>
            </a:r>
            <a:r>
              <a:rPr sz="2200" spc="-15" dirty="0" smtClean="0">
                <a:latin typeface="Calibri"/>
                <a:cs typeface="Calibri"/>
              </a:rPr>
              <a:t>-</a:t>
            </a:r>
            <a:r>
              <a:rPr sz="2200" spc="-35" dirty="0" smtClean="0">
                <a:latin typeface="Calibri"/>
                <a:cs typeface="Calibri"/>
              </a:rPr>
              <a:t>r</a:t>
            </a:r>
            <a:r>
              <a:rPr sz="2200" spc="-20" dirty="0" smtClean="0">
                <a:latin typeface="Calibri"/>
                <a:cs typeface="Calibri"/>
              </a:rPr>
              <a:t>e</a:t>
            </a:r>
            <a:r>
              <a:rPr sz="2200" spc="-5" dirty="0" smtClean="0">
                <a:latin typeface="Calibri"/>
                <a:cs typeface="Calibri"/>
              </a:rPr>
              <a:t>l</a:t>
            </a:r>
            <a:r>
              <a:rPr sz="2200" spc="-40" dirty="0" smtClean="0">
                <a:latin typeface="Calibri"/>
                <a:cs typeface="Calibri"/>
              </a:rPr>
              <a:t>at</a:t>
            </a:r>
            <a:r>
              <a:rPr sz="2200" spc="-20" dirty="0" smtClean="0">
                <a:latin typeface="Calibri"/>
                <a:cs typeface="Calibri"/>
              </a:rPr>
              <a:t>e</a:t>
            </a:r>
            <a:r>
              <a:rPr sz="2200" spc="-15" dirty="0" smtClean="0">
                <a:latin typeface="Calibri"/>
                <a:cs typeface="Calibri"/>
              </a:rPr>
              <a:t>d</a:t>
            </a:r>
            <a:r>
              <a:rPr sz="2200" spc="-10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n</a:t>
            </a:r>
            <a:r>
              <a:rPr sz="2200" spc="-20" dirty="0" smtClean="0">
                <a:latin typeface="Calibri"/>
                <a:cs typeface="Calibri"/>
              </a:rPr>
              <a:t>ee</a:t>
            </a:r>
            <a:r>
              <a:rPr sz="2200" spc="-10" dirty="0" smtClean="0">
                <a:latin typeface="Calibri"/>
                <a:cs typeface="Calibri"/>
              </a:rPr>
              <a:t>d.</a:t>
            </a:r>
            <a:endParaRPr sz="2200">
              <a:latin typeface="Calibri"/>
              <a:cs typeface="Calibri"/>
            </a:endParaRPr>
          </a:p>
          <a:p>
            <a:pPr marL="756285" marR="247015" lvl="2" indent="-287020">
              <a:lnSpc>
                <a:spcPct val="100000"/>
              </a:lnSpc>
              <a:spcBef>
                <a:spcPts val="489"/>
              </a:spcBef>
              <a:buFont typeface="Arial"/>
              <a:buChar char="•"/>
              <a:tabLst>
                <a:tab pos="756285" algn="l"/>
              </a:tabLst>
            </a:pPr>
            <a:r>
              <a:rPr sz="2000" dirty="0" smtClean="0">
                <a:latin typeface="Calibri"/>
                <a:cs typeface="Calibri"/>
              </a:rPr>
              <a:t>7</a:t>
            </a:r>
            <a:r>
              <a:rPr sz="2000" spc="-5" dirty="0" smtClean="0">
                <a:latin typeface="Calibri"/>
                <a:cs typeface="Calibri"/>
              </a:rPr>
              <a:t>.</a:t>
            </a:r>
            <a:r>
              <a:rPr sz="2000" spc="0" dirty="0" smtClean="0">
                <a:latin typeface="Calibri"/>
                <a:cs typeface="Calibri"/>
              </a:rPr>
              <a:t>3</a:t>
            </a:r>
            <a:r>
              <a:rPr sz="2000" spc="-5" dirty="0" smtClean="0">
                <a:latin typeface="Calibri"/>
                <a:cs typeface="Calibri"/>
              </a:rPr>
              <a:t>.</a:t>
            </a:r>
            <a:r>
              <a:rPr sz="2000" spc="0" dirty="0" smtClean="0">
                <a:latin typeface="Calibri"/>
                <a:cs typeface="Calibri"/>
              </a:rPr>
              <a:t>1</a:t>
            </a:r>
            <a:r>
              <a:rPr sz="2000" spc="-40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– </a:t>
            </a:r>
            <a:r>
              <a:rPr sz="2000" spc="-10" dirty="0" smtClean="0">
                <a:latin typeface="Calibri"/>
                <a:cs typeface="Calibri"/>
              </a:rPr>
              <a:t> </a:t>
            </a:r>
            <a:r>
              <a:rPr sz="2000" spc="-5" dirty="0" smtClean="0">
                <a:latin typeface="Calibri"/>
                <a:cs typeface="Calibri"/>
              </a:rPr>
              <a:t>I</a:t>
            </a:r>
            <a:r>
              <a:rPr sz="2000" spc="0" dirty="0" smtClean="0">
                <a:latin typeface="Calibri"/>
                <a:cs typeface="Calibri"/>
              </a:rPr>
              <a:t>f</a:t>
            </a:r>
            <a:r>
              <a:rPr sz="2000" spc="-10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a </a:t>
            </a:r>
            <a:r>
              <a:rPr sz="2000" spc="-30" dirty="0" smtClean="0">
                <a:latin typeface="Calibri"/>
                <a:cs typeface="Calibri"/>
              </a:rPr>
              <a:t>r</a:t>
            </a:r>
            <a:r>
              <a:rPr sz="2000" spc="-5" dirty="0" smtClean="0">
                <a:latin typeface="Calibri"/>
                <a:cs typeface="Calibri"/>
              </a:rPr>
              <a:t>e</a:t>
            </a:r>
            <a:r>
              <a:rPr sz="2000" spc="0" dirty="0" smtClean="0">
                <a:latin typeface="Calibri"/>
                <a:cs typeface="Calibri"/>
              </a:rPr>
              <a:t>c</a:t>
            </a:r>
            <a:r>
              <a:rPr sz="2000" spc="-5" dirty="0" smtClean="0">
                <a:latin typeface="Calibri"/>
                <a:cs typeface="Calibri"/>
              </a:rPr>
              <a:t>i</a:t>
            </a:r>
            <a:r>
              <a:rPr sz="2000" spc="0" dirty="0" smtClean="0">
                <a:latin typeface="Calibri"/>
                <a:cs typeface="Calibri"/>
              </a:rPr>
              <a:t>p</a:t>
            </a:r>
            <a:r>
              <a:rPr sz="2000" spc="-5" dirty="0" smtClean="0">
                <a:latin typeface="Calibri"/>
                <a:cs typeface="Calibri"/>
              </a:rPr>
              <a:t>ie</a:t>
            </a:r>
            <a:r>
              <a:rPr sz="2000" spc="-25" dirty="0" smtClean="0">
                <a:latin typeface="Calibri"/>
                <a:cs typeface="Calibri"/>
              </a:rPr>
              <a:t>n</a:t>
            </a:r>
            <a:r>
              <a:rPr sz="2000" spc="0" dirty="0" smtClean="0">
                <a:latin typeface="Calibri"/>
                <a:cs typeface="Calibri"/>
              </a:rPr>
              <a:t>t</a:t>
            </a:r>
            <a:r>
              <a:rPr sz="2000" spc="15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of</a:t>
            </a:r>
            <a:r>
              <a:rPr sz="2000" spc="-10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the Co</a:t>
            </a:r>
            <a:r>
              <a:rPr sz="2000" spc="-5" dirty="0" smtClean="0">
                <a:latin typeface="Calibri"/>
                <a:cs typeface="Calibri"/>
              </a:rPr>
              <a:t>r</a:t>
            </a:r>
            <a:r>
              <a:rPr sz="2000" spc="-30" dirty="0" smtClean="0">
                <a:latin typeface="Calibri"/>
                <a:cs typeface="Calibri"/>
              </a:rPr>
              <a:t>r</a:t>
            </a:r>
            <a:r>
              <a:rPr sz="2000" spc="-5" dirty="0" smtClean="0">
                <a:latin typeface="Calibri"/>
                <a:cs typeface="Calibri"/>
              </a:rPr>
              <a:t>e</a:t>
            </a:r>
            <a:r>
              <a:rPr sz="2000" spc="0" dirty="0" smtClean="0">
                <a:latin typeface="Calibri"/>
                <a:cs typeface="Calibri"/>
              </a:rPr>
              <a:t>ct</a:t>
            </a:r>
            <a:r>
              <a:rPr sz="2000" spc="-5" dirty="0" smtClean="0">
                <a:latin typeface="Calibri"/>
                <a:cs typeface="Calibri"/>
              </a:rPr>
              <a:t>i</a:t>
            </a:r>
            <a:r>
              <a:rPr sz="2000" spc="-30" dirty="0" smtClean="0">
                <a:latin typeface="Calibri"/>
                <a:cs typeface="Calibri"/>
              </a:rPr>
              <a:t>v</a:t>
            </a:r>
            <a:r>
              <a:rPr sz="2000" spc="0" dirty="0" smtClean="0">
                <a:latin typeface="Calibri"/>
                <a:cs typeface="Calibri"/>
              </a:rPr>
              <a:t>e Act</a:t>
            </a:r>
            <a:r>
              <a:rPr sz="2000" spc="-5" dirty="0" smtClean="0">
                <a:latin typeface="Calibri"/>
                <a:cs typeface="Calibri"/>
              </a:rPr>
              <a:t>i</a:t>
            </a:r>
            <a:r>
              <a:rPr sz="2000" spc="0" dirty="0" smtClean="0">
                <a:latin typeface="Calibri"/>
                <a:cs typeface="Calibri"/>
              </a:rPr>
              <a:t>on</a:t>
            </a:r>
            <a:r>
              <a:rPr sz="2000" spc="-10" dirty="0" smtClean="0">
                <a:latin typeface="Calibri"/>
                <a:cs typeface="Calibri"/>
              </a:rPr>
              <a:t> </a:t>
            </a:r>
            <a:r>
              <a:rPr sz="2000" spc="-5" dirty="0" smtClean="0">
                <a:latin typeface="Calibri"/>
                <a:cs typeface="Calibri"/>
              </a:rPr>
              <a:t>Pl</a:t>
            </a:r>
            <a:r>
              <a:rPr sz="2000" spc="0" dirty="0" smtClean="0">
                <a:latin typeface="Calibri"/>
                <a:cs typeface="Calibri"/>
              </a:rPr>
              <a:t>an</a:t>
            </a:r>
            <a:r>
              <a:rPr sz="2000" spc="15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p</a:t>
            </a:r>
            <a:r>
              <a:rPr sz="2000" spc="-40" dirty="0" smtClean="0">
                <a:latin typeface="Calibri"/>
                <a:cs typeface="Calibri"/>
              </a:rPr>
              <a:t>r</a:t>
            </a:r>
            <a:r>
              <a:rPr sz="2000" spc="-15" dirty="0" smtClean="0">
                <a:latin typeface="Calibri"/>
                <a:cs typeface="Calibri"/>
              </a:rPr>
              <a:t>o</a:t>
            </a:r>
            <a:r>
              <a:rPr sz="2000" spc="-10" dirty="0" smtClean="0">
                <a:latin typeface="Calibri"/>
                <a:cs typeface="Calibri"/>
              </a:rPr>
              <a:t>v</a:t>
            </a:r>
            <a:r>
              <a:rPr sz="2000" spc="-5" dirty="0" smtClean="0">
                <a:latin typeface="Calibri"/>
                <a:cs typeface="Calibri"/>
              </a:rPr>
              <a:t>i</a:t>
            </a:r>
            <a:r>
              <a:rPr sz="2000" spc="0" dirty="0" smtClean="0">
                <a:latin typeface="Calibri"/>
                <a:cs typeface="Calibri"/>
              </a:rPr>
              <a:t>d</a:t>
            </a:r>
            <a:r>
              <a:rPr sz="2000" spc="-5" dirty="0" smtClean="0">
                <a:latin typeface="Calibri"/>
                <a:cs typeface="Calibri"/>
              </a:rPr>
              <a:t>e</a:t>
            </a:r>
            <a:r>
              <a:rPr sz="2000" spc="0" dirty="0" smtClean="0">
                <a:latin typeface="Calibri"/>
                <a:cs typeface="Calibri"/>
              </a:rPr>
              <a:t>s d</a:t>
            </a:r>
            <a:r>
              <a:rPr sz="2000" spc="-5" dirty="0" smtClean="0">
                <a:latin typeface="Calibri"/>
                <a:cs typeface="Calibri"/>
              </a:rPr>
              <a:t>o</a:t>
            </a:r>
            <a:r>
              <a:rPr sz="2000" spc="0" dirty="0" smtClean="0">
                <a:latin typeface="Calibri"/>
                <a:cs typeface="Calibri"/>
              </a:rPr>
              <a:t>cu</a:t>
            </a:r>
            <a:r>
              <a:rPr sz="2000" spc="-5" dirty="0" smtClean="0">
                <a:latin typeface="Calibri"/>
                <a:cs typeface="Calibri"/>
              </a:rPr>
              <a:t>me</a:t>
            </a:r>
            <a:r>
              <a:rPr sz="2000" spc="-25" dirty="0" smtClean="0">
                <a:latin typeface="Calibri"/>
                <a:cs typeface="Calibri"/>
              </a:rPr>
              <a:t>nt</a:t>
            </a:r>
            <a:r>
              <a:rPr sz="2000" spc="-5" dirty="0" smtClean="0">
                <a:latin typeface="Calibri"/>
                <a:cs typeface="Calibri"/>
              </a:rPr>
              <a:t>e</a:t>
            </a:r>
            <a:r>
              <a:rPr sz="2000" spc="0" dirty="0" smtClean="0">
                <a:latin typeface="Calibri"/>
                <a:cs typeface="Calibri"/>
              </a:rPr>
              <a:t>d</a:t>
            </a:r>
            <a:r>
              <a:rPr sz="2000" spc="-20" dirty="0" smtClean="0">
                <a:latin typeface="Calibri"/>
                <a:cs typeface="Calibri"/>
              </a:rPr>
              <a:t> </a:t>
            </a:r>
            <a:r>
              <a:rPr sz="2000" spc="-10" dirty="0" smtClean="0">
                <a:latin typeface="Calibri"/>
                <a:cs typeface="Calibri"/>
              </a:rPr>
              <a:t>c</a:t>
            </a:r>
            <a:r>
              <a:rPr sz="2000" spc="-5" dirty="0" smtClean="0">
                <a:latin typeface="Calibri"/>
                <a:cs typeface="Calibri"/>
              </a:rPr>
              <a:t>omme</a:t>
            </a:r>
            <a:r>
              <a:rPr sz="2000" spc="-25" dirty="0" smtClean="0">
                <a:latin typeface="Calibri"/>
                <a:cs typeface="Calibri"/>
              </a:rPr>
              <a:t>n</a:t>
            </a:r>
            <a:r>
              <a:rPr sz="2000" spc="0" dirty="0" smtClean="0">
                <a:latin typeface="Calibri"/>
                <a:cs typeface="Calibri"/>
              </a:rPr>
              <a:t>ts</a:t>
            </a:r>
            <a:r>
              <a:rPr sz="2000" spc="-5" dirty="0" smtClean="0">
                <a:latin typeface="Calibri"/>
                <a:cs typeface="Calibri"/>
              </a:rPr>
              <a:t> o</a:t>
            </a:r>
            <a:r>
              <a:rPr sz="2000" spc="0" dirty="0" smtClean="0">
                <a:latin typeface="Calibri"/>
                <a:cs typeface="Calibri"/>
              </a:rPr>
              <a:t>n</a:t>
            </a:r>
            <a:r>
              <a:rPr sz="2000" spc="-5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the</a:t>
            </a:r>
            <a:r>
              <a:rPr sz="2000" spc="-10" dirty="0" smtClean="0">
                <a:latin typeface="Calibri"/>
                <a:cs typeface="Calibri"/>
              </a:rPr>
              <a:t> </a:t>
            </a:r>
            <a:r>
              <a:rPr sz="2000" spc="-30" dirty="0" smtClean="0">
                <a:latin typeface="Calibri"/>
                <a:cs typeface="Calibri"/>
              </a:rPr>
              <a:t>r</a:t>
            </a:r>
            <a:r>
              <a:rPr sz="2000" spc="-5" dirty="0" smtClean="0">
                <a:latin typeface="Calibri"/>
                <a:cs typeface="Calibri"/>
              </a:rPr>
              <a:t>es</a:t>
            </a:r>
            <a:r>
              <a:rPr sz="2000" spc="0" dirty="0" smtClean="0">
                <a:latin typeface="Calibri"/>
                <a:cs typeface="Calibri"/>
              </a:rPr>
              <a:t>u</a:t>
            </a:r>
            <a:r>
              <a:rPr sz="2000" spc="-5" dirty="0" smtClean="0">
                <a:latin typeface="Calibri"/>
                <a:cs typeface="Calibri"/>
              </a:rPr>
              <a:t>lts</a:t>
            </a:r>
            <a:r>
              <a:rPr sz="2000" spc="0" dirty="0" smtClean="0">
                <a:latin typeface="Calibri"/>
                <a:cs typeface="Calibri"/>
              </a:rPr>
              <a:t>,</a:t>
            </a:r>
            <a:r>
              <a:rPr sz="2000" spc="15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the </a:t>
            </a:r>
            <a:r>
              <a:rPr sz="2000" spc="-30" dirty="0" smtClean="0">
                <a:latin typeface="Calibri"/>
                <a:cs typeface="Calibri"/>
              </a:rPr>
              <a:t>r</a:t>
            </a:r>
            <a:r>
              <a:rPr sz="2000" spc="-5" dirty="0" smtClean="0">
                <a:latin typeface="Calibri"/>
                <a:cs typeface="Calibri"/>
              </a:rPr>
              <a:t>es</a:t>
            </a:r>
            <a:r>
              <a:rPr sz="2000" spc="0" dirty="0" smtClean="0">
                <a:latin typeface="Calibri"/>
                <a:cs typeface="Calibri"/>
              </a:rPr>
              <a:t>p</a:t>
            </a:r>
            <a:r>
              <a:rPr sz="2000" spc="-5" dirty="0" smtClean="0">
                <a:latin typeface="Calibri"/>
                <a:cs typeface="Calibri"/>
              </a:rPr>
              <a:t>o</a:t>
            </a:r>
            <a:r>
              <a:rPr sz="2000" spc="0" dirty="0" smtClean="0">
                <a:latin typeface="Calibri"/>
                <a:cs typeface="Calibri"/>
              </a:rPr>
              <a:t>n</a:t>
            </a:r>
            <a:r>
              <a:rPr sz="2000" spc="-5" dirty="0" smtClean="0">
                <a:latin typeface="Calibri"/>
                <a:cs typeface="Calibri"/>
              </a:rPr>
              <a:t>si</a:t>
            </a:r>
            <a:r>
              <a:rPr sz="2000" spc="0" dirty="0" smtClean="0">
                <a:latin typeface="Calibri"/>
                <a:cs typeface="Calibri"/>
              </a:rPr>
              <a:t>b</a:t>
            </a:r>
            <a:r>
              <a:rPr sz="2000" spc="-5" dirty="0" smtClean="0">
                <a:latin typeface="Calibri"/>
                <a:cs typeface="Calibri"/>
              </a:rPr>
              <a:t>l</a:t>
            </a:r>
            <a:r>
              <a:rPr sz="2000" spc="0" dirty="0" smtClean="0">
                <a:latin typeface="Calibri"/>
                <a:cs typeface="Calibri"/>
              </a:rPr>
              <a:t>e</a:t>
            </a:r>
            <a:r>
              <a:rPr sz="2000" spc="10" dirty="0" smtClean="0">
                <a:latin typeface="Calibri"/>
                <a:cs typeface="Calibri"/>
              </a:rPr>
              <a:t> </a:t>
            </a:r>
            <a:r>
              <a:rPr sz="2000" spc="-5" dirty="0" smtClean="0">
                <a:latin typeface="Calibri"/>
                <a:cs typeface="Calibri"/>
              </a:rPr>
              <a:t>e</a:t>
            </a:r>
            <a:r>
              <a:rPr sz="2000" spc="-25" dirty="0" smtClean="0">
                <a:latin typeface="Calibri"/>
                <a:cs typeface="Calibri"/>
              </a:rPr>
              <a:t>n</a:t>
            </a:r>
            <a:r>
              <a:rPr sz="2000" spc="0" dirty="0" smtClean="0">
                <a:latin typeface="Calibri"/>
                <a:cs typeface="Calibri"/>
              </a:rPr>
              <a:t>t</a:t>
            </a:r>
            <a:r>
              <a:rPr sz="2000" spc="-5" dirty="0" smtClean="0">
                <a:latin typeface="Calibri"/>
                <a:cs typeface="Calibri"/>
              </a:rPr>
              <a:t>i</a:t>
            </a:r>
            <a:r>
              <a:rPr sz="2000" spc="0" dirty="0" smtClean="0">
                <a:latin typeface="Calibri"/>
                <a:cs typeface="Calibri"/>
              </a:rPr>
              <a:t>ty</a:t>
            </a:r>
            <a:r>
              <a:rPr sz="2000" spc="-5" dirty="0" smtClean="0">
                <a:latin typeface="Calibri"/>
                <a:cs typeface="Calibri"/>
              </a:rPr>
              <a:t> s</a:t>
            </a:r>
            <a:r>
              <a:rPr sz="2000" spc="0" dirty="0" smtClean="0">
                <a:latin typeface="Calibri"/>
                <a:cs typeface="Calibri"/>
              </a:rPr>
              <a:t>ha</a:t>
            </a:r>
            <a:r>
              <a:rPr sz="2000" spc="-5" dirty="0" smtClean="0">
                <a:latin typeface="Calibri"/>
                <a:cs typeface="Calibri"/>
              </a:rPr>
              <a:t>l</a:t>
            </a:r>
            <a:r>
              <a:rPr sz="2000" spc="0" dirty="0" smtClean="0">
                <a:latin typeface="Calibri"/>
                <a:cs typeface="Calibri"/>
              </a:rPr>
              <a:t>l p</a:t>
            </a:r>
            <a:r>
              <a:rPr sz="2000" spc="-40" dirty="0" smtClean="0">
                <a:latin typeface="Calibri"/>
                <a:cs typeface="Calibri"/>
              </a:rPr>
              <a:t>r</a:t>
            </a:r>
            <a:r>
              <a:rPr sz="2000" spc="-15" dirty="0" smtClean="0">
                <a:latin typeface="Calibri"/>
                <a:cs typeface="Calibri"/>
              </a:rPr>
              <a:t>o</a:t>
            </a:r>
            <a:r>
              <a:rPr sz="2000" spc="-10" dirty="0" smtClean="0">
                <a:latin typeface="Calibri"/>
                <a:cs typeface="Calibri"/>
              </a:rPr>
              <a:t>v</a:t>
            </a:r>
            <a:r>
              <a:rPr sz="2000" spc="-5" dirty="0" smtClean="0">
                <a:latin typeface="Calibri"/>
                <a:cs typeface="Calibri"/>
              </a:rPr>
              <a:t>i</a:t>
            </a:r>
            <a:r>
              <a:rPr sz="2000" spc="0" dirty="0" smtClean="0">
                <a:latin typeface="Calibri"/>
                <a:cs typeface="Calibri"/>
              </a:rPr>
              <a:t>de</a:t>
            </a:r>
            <a:r>
              <a:rPr sz="2000" spc="-10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a</a:t>
            </a:r>
            <a:r>
              <a:rPr sz="2000" spc="-10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d</a:t>
            </a:r>
            <a:r>
              <a:rPr sz="2000" spc="-5" dirty="0" smtClean="0">
                <a:latin typeface="Calibri"/>
                <a:cs typeface="Calibri"/>
              </a:rPr>
              <a:t>o</a:t>
            </a:r>
            <a:r>
              <a:rPr sz="2000" spc="0" dirty="0" smtClean="0">
                <a:latin typeface="Calibri"/>
                <a:cs typeface="Calibri"/>
              </a:rPr>
              <a:t>cu</a:t>
            </a:r>
            <a:r>
              <a:rPr sz="2000" spc="-10" dirty="0" smtClean="0">
                <a:latin typeface="Calibri"/>
                <a:cs typeface="Calibri"/>
              </a:rPr>
              <a:t>m</a:t>
            </a:r>
            <a:r>
              <a:rPr sz="2000" spc="-5" dirty="0" smtClean="0">
                <a:latin typeface="Calibri"/>
                <a:cs typeface="Calibri"/>
              </a:rPr>
              <a:t>e</a:t>
            </a:r>
            <a:r>
              <a:rPr sz="2000" spc="-25" dirty="0" smtClean="0">
                <a:latin typeface="Calibri"/>
                <a:cs typeface="Calibri"/>
              </a:rPr>
              <a:t>nt</a:t>
            </a:r>
            <a:r>
              <a:rPr sz="2000" spc="-5" dirty="0" smtClean="0">
                <a:latin typeface="Calibri"/>
                <a:cs typeface="Calibri"/>
              </a:rPr>
              <a:t>e</a:t>
            </a:r>
            <a:r>
              <a:rPr sz="2000" spc="0" dirty="0" smtClean="0">
                <a:latin typeface="Calibri"/>
                <a:cs typeface="Calibri"/>
              </a:rPr>
              <a:t>d</a:t>
            </a:r>
            <a:r>
              <a:rPr sz="2000" spc="-5" dirty="0" smtClean="0">
                <a:latin typeface="Calibri"/>
                <a:cs typeface="Calibri"/>
              </a:rPr>
              <a:t> </a:t>
            </a:r>
            <a:r>
              <a:rPr sz="2000" spc="-30" dirty="0" smtClean="0">
                <a:latin typeface="Calibri"/>
                <a:cs typeface="Calibri"/>
              </a:rPr>
              <a:t>r</a:t>
            </a:r>
            <a:r>
              <a:rPr sz="2000" spc="-5" dirty="0" smtClean="0">
                <a:latin typeface="Calibri"/>
                <a:cs typeface="Calibri"/>
              </a:rPr>
              <a:t>es</a:t>
            </a:r>
            <a:r>
              <a:rPr sz="2000" spc="0" dirty="0" smtClean="0">
                <a:latin typeface="Calibri"/>
                <a:cs typeface="Calibri"/>
              </a:rPr>
              <a:t>p</a:t>
            </a:r>
            <a:r>
              <a:rPr sz="2000" spc="-5" dirty="0" smtClean="0">
                <a:latin typeface="Calibri"/>
                <a:cs typeface="Calibri"/>
              </a:rPr>
              <a:t>o</a:t>
            </a:r>
            <a:r>
              <a:rPr sz="2000" spc="0" dirty="0" smtClean="0">
                <a:latin typeface="Calibri"/>
                <a:cs typeface="Calibri"/>
              </a:rPr>
              <a:t>n</a:t>
            </a:r>
            <a:r>
              <a:rPr sz="2000" spc="-5" dirty="0" smtClean="0">
                <a:latin typeface="Calibri"/>
                <a:cs typeface="Calibri"/>
              </a:rPr>
              <a:t>s</a:t>
            </a:r>
            <a:r>
              <a:rPr sz="2000" spc="0" dirty="0" smtClean="0">
                <a:latin typeface="Calibri"/>
                <a:cs typeface="Calibri"/>
              </a:rPr>
              <a:t>e </a:t>
            </a:r>
            <a:r>
              <a:rPr sz="2000" spc="-25" dirty="0" smtClean="0">
                <a:latin typeface="Calibri"/>
                <a:cs typeface="Calibri"/>
              </a:rPr>
              <a:t>t</a:t>
            </a:r>
            <a:r>
              <a:rPr sz="2000" spc="0" dirty="0" smtClean="0">
                <a:latin typeface="Calibri"/>
                <a:cs typeface="Calibri"/>
              </a:rPr>
              <a:t>o th</a:t>
            </a:r>
            <a:r>
              <a:rPr sz="2000" spc="-25" dirty="0" smtClean="0">
                <a:latin typeface="Calibri"/>
                <a:cs typeface="Calibri"/>
              </a:rPr>
              <a:t>a</a:t>
            </a:r>
            <a:r>
              <a:rPr sz="2000" spc="0" dirty="0" smtClean="0">
                <a:latin typeface="Calibri"/>
                <a:cs typeface="Calibri"/>
              </a:rPr>
              <a:t>t </a:t>
            </a:r>
            <a:r>
              <a:rPr sz="2000" spc="-30" dirty="0" smtClean="0">
                <a:latin typeface="Calibri"/>
                <a:cs typeface="Calibri"/>
              </a:rPr>
              <a:t>r</a:t>
            </a:r>
            <a:r>
              <a:rPr sz="2000" spc="-5" dirty="0" smtClean="0">
                <a:latin typeface="Calibri"/>
                <a:cs typeface="Calibri"/>
              </a:rPr>
              <a:t>e</a:t>
            </a:r>
            <a:r>
              <a:rPr sz="2000" spc="0" dirty="0" smtClean="0">
                <a:latin typeface="Calibri"/>
                <a:cs typeface="Calibri"/>
              </a:rPr>
              <a:t>c</a:t>
            </a:r>
            <a:r>
              <a:rPr sz="2000" spc="-5" dirty="0" smtClean="0">
                <a:latin typeface="Calibri"/>
                <a:cs typeface="Calibri"/>
              </a:rPr>
              <a:t>i</a:t>
            </a:r>
            <a:r>
              <a:rPr sz="2000" spc="0" dirty="0" smtClean="0">
                <a:latin typeface="Calibri"/>
                <a:cs typeface="Calibri"/>
              </a:rPr>
              <a:t>p</a:t>
            </a:r>
            <a:r>
              <a:rPr sz="2000" spc="-5" dirty="0" smtClean="0">
                <a:latin typeface="Calibri"/>
                <a:cs typeface="Calibri"/>
              </a:rPr>
              <a:t>ie</a:t>
            </a:r>
            <a:r>
              <a:rPr sz="2000" spc="-25" dirty="0" smtClean="0">
                <a:latin typeface="Calibri"/>
                <a:cs typeface="Calibri"/>
              </a:rPr>
              <a:t>n</a:t>
            </a:r>
            <a:r>
              <a:rPr sz="2000" spc="0" dirty="0" smtClean="0">
                <a:latin typeface="Calibri"/>
                <a:cs typeface="Calibri"/>
              </a:rPr>
              <a:t>t</a:t>
            </a:r>
            <a:r>
              <a:rPr sz="2000" spc="15" dirty="0" smtClean="0">
                <a:latin typeface="Calibri"/>
                <a:cs typeface="Calibri"/>
              </a:rPr>
              <a:t> </a:t>
            </a:r>
            <a:r>
              <a:rPr sz="2000" spc="-5" dirty="0" smtClean="0">
                <a:latin typeface="Calibri"/>
                <a:cs typeface="Calibri"/>
              </a:rPr>
              <a:t>wi</a:t>
            </a:r>
            <a:r>
              <a:rPr sz="2000" spc="0" dirty="0" smtClean="0">
                <a:latin typeface="Calibri"/>
                <a:cs typeface="Calibri"/>
              </a:rPr>
              <a:t>th</a:t>
            </a:r>
            <a:r>
              <a:rPr sz="2000" spc="-5" dirty="0" smtClean="0">
                <a:latin typeface="Calibri"/>
                <a:cs typeface="Calibri"/>
              </a:rPr>
              <a:t>i</a:t>
            </a:r>
            <a:r>
              <a:rPr sz="2000" spc="0" dirty="0" smtClean="0">
                <a:latin typeface="Calibri"/>
                <a:cs typeface="Calibri"/>
              </a:rPr>
              <a:t>n</a:t>
            </a:r>
            <a:r>
              <a:rPr sz="2000" spc="5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90</a:t>
            </a:r>
            <a:r>
              <a:rPr sz="2000" spc="-20" dirty="0" smtClean="0">
                <a:latin typeface="Calibri"/>
                <a:cs typeface="Calibri"/>
              </a:rPr>
              <a:t> </a:t>
            </a:r>
            <a:r>
              <a:rPr sz="2000" spc="-10" dirty="0" smtClean="0">
                <a:latin typeface="Calibri"/>
                <a:cs typeface="Calibri"/>
              </a:rPr>
              <a:t>c</a:t>
            </a:r>
            <a:r>
              <a:rPr sz="2000" spc="0" dirty="0" smtClean="0">
                <a:latin typeface="Calibri"/>
                <a:cs typeface="Calibri"/>
              </a:rPr>
              <a:t>a</a:t>
            </a:r>
            <a:r>
              <a:rPr sz="2000" spc="-5" dirty="0" smtClean="0">
                <a:latin typeface="Calibri"/>
                <a:cs typeface="Calibri"/>
              </a:rPr>
              <a:t>le</a:t>
            </a:r>
            <a:r>
              <a:rPr sz="2000" spc="0" dirty="0" smtClean="0">
                <a:latin typeface="Calibri"/>
                <a:cs typeface="Calibri"/>
              </a:rPr>
              <a:t>nd</a:t>
            </a:r>
            <a:r>
              <a:rPr sz="2000" spc="-5" dirty="0" smtClean="0">
                <a:latin typeface="Calibri"/>
                <a:cs typeface="Calibri"/>
              </a:rPr>
              <a:t>a</a:t>
            </a:r>
            <a:r>
              <a:rPr sz="2000" spc="0" dirty="0" smtClean="0">
                <a:latin typeface="Calibri"/>
                <a:cs typeface="Calibri"/>
              </a:rPr>
              <a:t>r d</a:t>
            </a:r>
            <a:r>
              <a:rPr sz="2000" spc="-40" dirty="0" smtClean="0">
                <a:latin typeface="Calibri"/>
                <a:cs typeface="Calibri"/>
              </a:rPr>
              <a:t>a</a:t>
            </a:r>
            <a:r>
              <a:rPr sz="2000" spc="-20" dirty="0" smtClean="0">
                <a:latin typeface="Calibri"/>
                <a:cs typeface="Calibri"/>
              </a:rPr>
              <a:t>y</a:t>
            </a:r>
            <a:r>
              <a:rPr sz="2000" spc="0" dirty="0" smtClean="0">
                <a:latin typeface="Calibri"/>
                <a:cs typeface="Calibri"/>
              </a:rPr>
              <a:t>s</a:t>
            </a:r>
            <a:r>
              <a:rPr sz="2000" spc="-25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or </a:t>
            </a:r>
            <a:r>
              <a:rPr sz="2000" spc="-30" dirty="0" smtClean="0">
                <a:latin typeface="Calibri"/>
                <a:cs typeface="Calibri"/>
              </a:rPr>
              <a:t>r</a:t>
            </a:r>
            <a:r>
              <a:rPr sz="2000" spc="-5" dirty="0" smtClean="0">
                <a:latin typeface="Calibri"/>
                <a:cs typeface="Calibri"/>
              </a:rPr>
              <a:t>e</a:t>
            </a:r>
            <a:r>
              <a:rPr sz="2000" spc="0" dirty="0" smtClean="0">
                <a:latin typeface="Calibri"/>
                <a:cs typeface="Calibri"/>
              </a:rPr>
              <a:t>c</a:t>
            </a:r>
            <a:r>
              <a:rPr sz="2000" spc="-5" dirty="0" smtClean="0">
                <a:latin typeface="Calibri"/>
                <a:cs typeface="Calibri"/>
              </a:rPr>
              <a:t>ei</a:t>
            </a:r>
            <a:r>
              <a:rPr sz="2000" spc="-10" dirty="0" smtClean="0">
                <a:latin typeface="Calibri"/>
                <a:cs typeface="Calibri"/>
              </a:rPr>
              <a:t>p</a:t>
            </a:r>
            <a:r>
              <a:rPr sz="2000" spc="0" dirty="0" smtClean="0">
                <a:latin typeface="Calibri"/>
                <a:cs typeface="Calibri"/>
              </a:rPr>
              <a:t>t of</a:t>
            </a:r>
            <a:r>
              <a:rPr sz="2000" spc="-10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tho</a:t>
            </a:r>
            <a:r>
              <a:rPr sz="2000" spc="-5" dirty="0" smtClean="0">
                <a:latin typeface="Calibri"/>
                <a:cs typeface="Calibri"/>
              </a:rPr>
              <a:t>s</a:t>
            </a:r>
            <a:r>
              <a:rPr sz="2000" spc="0" dirty="0" smtClean="0">
                <a:latin typeface="Calibri"/>
                <a:cs typeface="Calibri"/>
              </a:rPr>
              <a:t>e </a:t>
            </a:r>
            <a:r>
              <a:rPr sz="2000" spc="-10" dirty="0" smtClean="0">
                <a:latin typeface="Calibri"/>
                <a:cs typeface="Calibri"/>
              </a:rPr>
              <a:t>c</a:t>
            </a:r>
            <a:r>
              <a:rPr sz="2000" spc="0" dirty="0" smtClean="0">
                <a:latin typeface="Calibri"/>
                <a:cs typeface="Calibri"/>
              </a:rPr>
              <a:t>o</a:t>
            </a:r>
            <a:r>
              <a:rPr sz="2000" spc="-10" dirty="0" smtClean="0">
                <a:latin typeface="Calibri"/>
                <a:cs typeface="Calibri"/>
              </a:rPr>
              <a:t>m</a:t>
            </a:r>
            <a:r>
              <a:rPr sz="2000" spc="-5" dirty="0" smtClean="0">
                <a:latin typeface="Calibri"/>
                <a:cs typeface="Calibri"/>
              </a:rPr>
              <a:t>me</a:t>
            </a:r>
            <a:r>
              <a:rPr sz="2000" spc="-25" dirty="0" smtClean="0">
                <a:latin typeface="Calibri"/>
                <a:cs typeface="Calibri"/>
              </a:rPr>
              <a:t>n</a:t>
            </a:r>
            <a:r>
              <a:rPr sz="2000" spc="0" dirty="0" smtClean="0">
                <a:latin typeface="Calibri"/>
                <a:cs typeface="Calibri"/>
              </a:rPr>
              <a:t>t</a:t>
            </a:r>
            <a:r>
              <a:rPr sz="2000" spc="-5" dirty="0" smtClean="0">
                <a:latin typeface="Calibri"/>
                <a:cs typeface="Calibri"/>
              </a:rPr>
              <a:t>s</a:t>
            </a:r>
            <a:r>
              <a:rPr sz="2000" spc="0" dirty="0" smtClean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3387953" y="6438328"/>
            <a:ext cx="2631847" cy="19107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10" dirty="0" smtClean="0">
                <a:solidFill>
                  <a:srgbClr val="8A8A8A"/>
                </a:solidFill>
                <a:latin typeface="Calibri"/>
                <a:cs typeface="Calibri"/>
              </a:rPr>
              <a:t>Mike Juricek – 4/29/2016 PGDTF Meeting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A8A8A"/>
                </a:solidFill>
                <a:latin typeface="Calibri"/>
                <a:cs typeface="Calibri"/>
              </a:rPr>
              <a:pPr marL="102870">
                <a:lnSpc>
                  <a:spcPct val="100000"/>
                </a:lnSpc>
              </a:pPr>
              <a:t>2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261270"/>
            <a:ext cx="3541395" cy="6991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400" spc="-80" dirty="0" smtClean="0">
                <a:latin typeface="Calibri"/>
                <a:cs typeface="Calibri"/>
              </a:rPr>
              <a:t>R</a:t>
            </a:r>
            <a:r>
              <a:rPr sz="4400" spc="0" dirty="0" smtClean="0">
                <a:latin typeface="Calibri"/>
                <a:cs typeface="Calibri"/>
              </a:rPr>
              <a:t>esp</a:t>
            </a:r>
            <a:r>
              <a:rPr sz="4400" spc="5" dirty="0" smtClean="0">
                <a:latin typeface="Calibri"/>
                <a:cs typeface="Calibri"/>
              </a:rPr>
              <a:t>o</a:t>
            </a:r>
            <a:r>
              <a:rPr sz="4400" spc="0" dirty="0" smtClean="0">
                <a:latin typeface="Calibri"/>
                <a:cs typeface="Calibri"/>
              </a:rPr>
              <a:t>ns</a:t>
            </a:r>
            <a:r>
              <a:rPr sz="4400" spc="-5" dirty="0" smtClean="0">
                <a:latin typeface="Calibri"/>
                <a:cs typeface="Calibri"/>
              </a:rPr>
              <a:t>i</a:t>
            </a:r>
            <a:r>
              <a:rPr sz="4400" spc="0" dirty="0" smtClean="0">
                <a:latin typeface="Calibri"/>
                <a:cs typeface="Calibri"/>
              </a:rPr>
              <a:t>b</a:t>
            </a:r>
            <a:r>
              <a:rPr sz="4400" spc="-5" dirty="0" smtClean="0">
                <a:latin typeface="Calibri"/>
                <a:cs typeface="Calibri"/>
              </a:rPr>
              <a:t>ili</a:t>
            </a:r>
            <a:r>
              <a:rPr sz="4400" spc="0" dirty="0" smtClean="0">
                <a:latin typeface="Calibri"/>
                <a:cs typeface="Calibri"/>
              </a:rPr>
              <a:t>t</a:t>
            </a:r>
            <a:r>
              <a:rPr sz="4400" spc="-5" dirty="0" smtClean="0">
                <a:latin typeface="Calibri"/>
                <a:cs typeface="Calibri"/>
              </a:rPr>
              <a:t>i</a:t>
            </a:r>
            <a:r>
              <a:rPr sz="4400" spc="0" dirty="0" smtClean="0">
                <a:latin typeface="Calibri"/>
                <a:cs typeface="Calibri"/>
              </a:rPr>
              <a:t>es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340" y="1096454"/>
            <a:ext cx="7534909" cy="47847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00000"/>
              </a:lnSpc>
            </a:pPr>
            <a:r>
              <a:rPr sz="2600" b="1" spc="-5" dirty="0" smtClean="0">
                <a:latin typeface="Calibri"/>
                <a:cs typeface="Calibri"/>
              </a:rPr>
              <a:t>R</a:t>
            </a:r>
            <a:r>
              <a:rPr sz="2600" b="1" spc="0" dirty="0" smtClean="0">
                <a:latin typeface="Calibri"/>
                <a:cs typeface="Calibri"/>
              </a:rPr>
              <a:t>1</a:t>
            </a:r>
            <a:r>
              <a:rPr sz="2600" b="1" spc="-2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– </a:t>
            </a:r>
            <a:r>
              <a:rPr sz="2600" spc="-50" dirty="0" smtClean="0">
                <a:latin typeface="Calibri"/>
                <a:cs typeface="Calibri"/>
              </a:rPr>
              <a:t>E</a:t>
            </a:r>
            <a:r>
              <a:rPr sz="2600" spc="0" dirty="0" smtClean="0">
                <a:latin typeface="Calibri"/>
                <a:cs typeface="Calibri"/>
              </a:rPr>
              <a:t>ach</a:t>
            </a:r>
            <a:r>
              <a:rPr sz="2600" spc="-5" dirty="0" smtClean="0">
                <a:latin typeface="Calibri"/>
                <a:cs typeface="Calibri"/>
              </a:rPr>
              <a:t> P</a:t>
            </a:r>
            <a:r>
              <a:rPr sz="2600" spc="0" dirty="0" smtClean="0">
                <a:latin typeface="Calibri"/>
                <a:cs typeface="Calibri"/>
              </a:rPr>
              <a:t>lanning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C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-5" dirty="0" smtClean="0">
                <a:latin typeface="Calibri"/>
                <a:cs typeface="Calibri"/>
              </a:rPr>
              <a:t>o</a:t>
            </a:r>
            <a:r>
              <a:rPr sz="2600" spc="-35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din</a:t>
            </a:r>
            <a:r>
              <a:rPr sz="2600" spc="-25" dirty="0" smtClean="0">
                <a:latin typeface="Calibri"/>
                <a:cs typeface="Calibri"/>
              </a:rPr>
              <a:t>at</a:t>
            </a:r>
            <a:r>
              <a:rPr sz="2600" spc="-5" dirty="0" smtClean="0">
                <a:latin typeface="Calibri"/>
                <a:cs typeface="Calibri"/>
              </a:rPr>
              <a:t>o</a:t>
            </a:r>
            <a:r>
              <a:rPr sz="2600" spc="-225" dirty="0" smtClean="0">
                <a:latin typeface="Calibri"/>
                <a:cs typeface="Calibri"/>
              </a:rPr>
              <a:t>r</a:t>
            </a:r>
            <a:r>
              <a:rPr sz="2600" spc="-10" dirty="0" smtClean="0">
                <a:latin typeface="Calibri"/>
                <a:cs typeface="Calibri"/>
              </a:rPr>
              <a:t>,</a:t>
            </a:r>
            <a:r>
              <a:rPr sz="2600" spc="1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in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-25" dirty="0" smtClean="0">
                <a:latin typeface="Calibri"/>
                <a:cs typeface="Calibri"/>
              </a:rPr>
              <a:t>c</a:t>
            </a:r>
            <a:r>
              <a:rPr sz="2600" spc="-5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njuncti</a:t>
            </a:r>
            <a:r>
              <a:rPr sz="2600" spc="-5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n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-5" dirty="0" smtClean="0">
                <a:latin typeface="Calibri"/>
                <a:cs typeface="Calibri"/>
              </a:rPr>
              <a:t>w</a:t>
            </a:r>
            <a:r>
              <a:rPr sz="2600" spc="0" dirty="0" smtClean="0">
                <a:latin typeface="Calibri"/>
                <a:cs typeface="Calibri"/>
              </a:rPr>
              <a:t>ith</a:t>
            </a:r>
            <a:r>
              <a:rPr sz="2600" spc="-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its </a:t>
            </a:r>
            <a:r>
              <a:rPr sz="2600" spc="-155" dirty="0" smtClean="0">
                <a:latin typeface="Calibri"/>
                <a:cs typeface="Calibri"/>
              </a:rPr>
              <a:t>T</a:t>
            </a:r>
            <a:r>
              <a:rPr sz="2600" spc="-45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ans</a:t>
            </a:r>
            <a:r>
              <a:rPr sz="2600" spc="-5" dirty="0" smtClean="0">
                <a:latin typeface="Calibri"/>
                <a:cs typeface="Calibri"/>
              </a:rPr>
              <a:t>m</a:t>
            </a:r>
            <a:r>
              <a:rPr sz="2600" spc="0" dirty="0" smtClean="0">
                <a:latin typeface="Calibri"/>
                <a:cs typeface="Calibri"/>
              </a:rPr>
              <a:t>is</a:t>
            </a:r>
            <a:r>
              <a:rPr sz="2600" spc="-15" dirty="0" smtClean="0">
                <a:latin typeface="Calibri"/>
                <a:cs typeface="Calibri"/>
              </a:rPr>
              <a:t>s</a:t>
            </a:r>
            <a:r>
              <a:rPr sz="2600" spc="0" dirty="0" smtClean="0">
                <a:latin typeface="Calibri"/>
                <a:cs typeface="Calibri"/>
              </a:rPr>
              <a:t>i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n</a:t>
            </a:r>
            <a:r>
              <a:rPr sz="2600" spc="-50" dirty="0" smtClean="0">
                <a:latin typeface="Calibri"/>
                <a:cs typeface="Calibri"/>
              </a:rPr>
              <a:t> </a:t>
            </a:r>
            <a:r>
              <a:rPr sz="2600" spc="-5" dirty="0" smtClean="0">
                <a:latin typeface="Calibri"/>
                <a:cs typeface="Calibri"/>
              </a:rPr>
              <a:t>P</a:t>
            </a:r>
            <a:r>
              <a:rPr sz="2600" spc="0" dirty="0" smtClean="0">
                <a:latin typeface="Calibri"/>
                <a:cs typeface="Calibri"/>
              </a:rPr>
              <a:t>lanner(s)</a:t>
            </a:r>
            <a:r>
              <a:rPr sz="2600" spc="-10" dirty="0" smtClean="0">
                <a:latin typeface="Calibri"/>
                <a:cs typeface="Calibri"/>
              </a:rPr>
              <a:t>,</a:t>
            </a:r>
            <a:r>
              <a:rPr sz="2600" spc="-4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shall</a:t>
            </a:r>
            <a:r>
              <a:rPr sz="2600" spc="-1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ide</a:t>
            </a:r>
            <a:r>
              <a:rPr sz="2600" spc="-2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ti</a:t>
            </a:r>
            <a:r>
              <a:rPr sz="2600" spc="5" dirty="0" smtClean="0">
                <a:latin typeface="Calibri"/>
                <a:cs typeface="Calibri"/>
              </a:rPr>
              <a:t>f</a:t>
            </a:r>
            <a:r>
              <a:rPr sz="2600" spc="0" dirty="0" smtClean="0">
                <a:latin typeface="Calibri"/>
                <a:cs typeface="Calibri"/>
              </a:rPr>
              <a:t>y</a:t>
            </a:r>
            <a:r>
              <a:rPr sz="2600" spc="-3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the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individual</a:t>
            </a:r>
            <a:r>
              <a:rPr sz="2600" spc="-2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and j</a:t>
            </a:r>
            <a:r>
              <a:rPr sz="2600" spc="-5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i</a:t>
            </a:r>
            <a:r>
              <a:rPr sz="2600" spc="-2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t</a:t>
            </a:r>
            <a:r>
              <a:rPr sz="2600" spc="-10" dirty="0" smtClean="0">
                <a:latin typeface="Calibri"/>
                <a:cs typeface="Calibri"/>
              </a:rPr>
              <a:t> </a:t>
            </a:r>
            <a:r>
              <a:rPr sz="2600" spc="-35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esp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nsibilities</a:t>
            </a:r>
            <a:r>
              <a:rPr sz="2600" spc="-45" dirty="0" smtClean="0">
                <a:latin typeface="Calibri"/>
                <a:cs typeface="Calibri"/>
              </a:rPr>
              <a:t> 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f</a:t>
            </a:r>
            <a:r>
              <a:rPr sz="2600" spc="-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the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-5" dirty="0" smtClean="0">
                <a:latin typeface="Calibri"/>
                <a:cs typeface="Calibri"/>
              </a:rPr>
              <a:t>P</a:t>
            </a:r>
            <a:r>
              <a:rPr sz="2600" spc="0" dirty="0" smtClean="0">
                <a:latin typeface="Calibri"/>
                <a:cs typeface="Calibri"/>
              </a:rPr>
              <a:t>lanning</a:t>
            </a:r>
            <a:r>
              <a:rPr sz="2600" spc="-3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C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-5" dirty="0" smtClean="0">
                <a:latin typeface="Calibri"/>
                <a:cs typeface="Calibri"/>
              </a:rPr>
              <a:t>o</a:t>
            </a:r>
            <a:r>
              <a:rPr sz="2600" spc="-35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din</a:t>
            </a:r>
            <a:r>
              <a:rPr sz="2600" spc="-25" dirty="0" smtClean="0">
                <a:latin typeface="Calibri"/>
                <a:cs typeface="Calibri"/>
              </a:rPr>
              <a:t>at</a:t>
            </a:r>
            <a:r>
              <a:rPr sz="2600" spc="-5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r</a:t>
            </a:r>
            <a:r>
              <a:rPr sz="2600" spc="1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and </a:t>
            </a:r>
            <a:r>
              <a:rPr sz="2600" spc="-155" dirty="0" smtClean="0">
                <a:latin typeface="Calibri"/>
                <a:cs typeface="Calibri"/>
              </a:rPr>
              <a:t>T</a:t>
            </a:r>
            <a:r>
              <a:rPr sz="2600" spc="-45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ans</a:t>
            </a:r>
            <a:r>
              <a:rPr sz="2600" spc="-5" dirty="0" smtClean="0">
                <a:latin typeface="Calibri"/>
                <a:cs typeface="Calibri"/>
              </a:rPr>
              <a:t>m</a:t>
            </a:r>
            <a:r>
              <a:rPr sz="2600" spc="0" dirty="0" smtClean="0">
                <a:latin typeface="Calibri"/>
                <a:cs typeface="Calibri"/>
              </a:rPr>
              <a:t>is</a:t>
            </a:r>
            <a:r>
              <a:rPr sz="2600" spc="-15" dirty="0" smtClean="0">
                <a:latin typeface="Calibri"/>
                <a:cs typeface="Calibri"/>
              </a:rPr>
              <a:t>s</a:t>
            </a:r>
            <a:r>
              <a:rPr sz="2600" spc="0" dirty="0" smtClean="0">
                <a:latin typeface="Calibri"/>
                <a:cs typeface="Calibri"/>
              </a:rPr>
              <a:t>i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n</a:t>
            </a:r>
            <a:r>
              <a:rPr sz="2600" spc="-50" dirty="0" smtClean="0">
                <a:latin typeface="Calibri"/>
                <a:cs typeface="Calibri"/>
              </a:rPr>
              <a:t> </a:t>
            </a:r>
            <a:r>
              <a:rPr sz="2600" spc="-5" dirty="0" smtClean="0">
                <a:latin typeface="Calibri"/>
                <a:cs typeface="Calibri"/>
              </a:rPr>
              <a:t>P</a:t>
            </a:r>
            <a:r>
              <a:rPr sz="2600" spc="0" dirty="0" smtClean="0">
                <a:latin typeface="Calibri"/>
                <a:cs typeface="Calibri"/>
              </a:rPr>
              <a:t>lanner(s)</a:t>
            </a:r>
            <a:r>
              <a:rPr sz="2600" spc="-3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in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the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-5" dirty="0" smtClean="0">
                <a:latin typeface="Calibri"/>
                <a:cs typeface="Calibri"/>
              </a:rPr>
              <a:t>P</a:t>
            </a:r>
            <a:r>
              <a:rPr sz="2600" spc="0" dirty="0" smtClean="0">
                <a:latin typeface="Calibri"/>
                <a:cs typeface="Calibri"/>
              </a:rPr>
              <a:t>lanning</a:t>
            </a:r>
            <a:r>
              <a:rPr sz="2600" spc="-3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C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-5" dirty="0" smtClean="0">
                <a:latin typeface="Calibri"/>
                <a:cs typeface="Calibri"/>
              </a:rPr>
              <a:t>o</a:t>
            </a:r>
            <a:r>
              <a:rPr sz="2600" spc="-35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din</a:t>
            </a:r>
            <a:r>
              <a:rPr sz="2600" spc="-25" dirty="0" smtClean="0">
                <a:latin typeface="Calibri"/>
                <a:cs typeface="Calibri"/>
              </a:rPr>
              <a:t>at</a:t>
            </a:r>
            <a:r>
              <a:rPr sz="2600" spc="-5" dirty="0" smtClean="0">
                <a:latin typeface="Calibri"/>
                <a:cs typeface="Calibri"/>
              </a:rPr>
              <a:t>o</a:t>
            </a:r>
            <a:r>
              <a:rPr sz="2600" spc="120" dirty="0" smtClean="0">
                <a:latin typeface="Calibri"/>
                <a:cs typeface="Calibri"/>
              </a:rPr>
              <a:t>r</a:t>
            </a:r>
            <a:r>
              <a:rPr sz="2600" spc="-170" dirty="0" smtClean="0">
                <a:latin typeface="Calibri"/>
                <a:cs typeface="Calibri"/>
              </a:rPr>
              <a:t>’</a:t>
            </a:r>
            <a:r>
              <a:rPr sz="2600" spc="0" dirty="0" smtClean="0">
                <a:latin typeface="Calibri"/>
                <a:cs typeface="Calibri"/>
              </a:rPr>
              <a:t>s planning</a:t>
            </a:r>
            <a:r>
              <a:rPr sz="2600" spc="-4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a</a:t>
            </a:r>
            <a:r>
              <a:rPr sz="2600" spc="-35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ea </a:t>
            </a:r>
            <a:r>
              <a:rPr sz="2600" spc="-65" dirty="0" smtClean="0">
                <a:latin typeface="Calibri"/>
                <a:cs typeface="Calibri"/>
              </a:rPr>
              <a:t>f</a:t>
            </a:r>
            <a:r>
              <a:rPr sz="2600" spc="-5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r</a:t>
            </a:r>
            <a:r>
              <a:rPr sz="2600" spc="15" dirty="0" smtClean="0">
                <a:latin typeface="Calibri"/>
                <a:cs typeface="Calibri"/>
              </a:rPr>
              <a:t> </a:t>
            </a:r>
            <a:r>
              <a:rPr sz="2600" spc="-5" dirty="0" smtClean="0">
                <a:latin typeface="Calibri"/>
                <a:cs typeface="Calibri"/>
              </a:rPr>
              <a:t>m</a:t>
            </a:r>
            <a:r>
              <a:rPr sz="2600" spc="0" dirty="0" smtClean="0">
                <a:latin typeface="Calibri"/>
                <a:cs typeface="Calibri"/>
              </a:rPr>
              <a:t>ai</a:t>
            </a:r>
            <a:r>
              <a:rPr sz="2600" spc="-25" dirty="0" smtClean="0">
                <a:latin typeface="Calibri"/>
                <a:cs typeface="Calibri"/>
              </a:rPr>
              <a:t>n</a:t>
            </a:r>
            <a:r>
              <a:rPr sz="2600" spc="-35" dirty="0" smtClean="0">
                <a:latin typeface="Calibri"/>
                <a:cs typeface="Calibri"/>
              </a:rPr>
              <a:t>t</a:t>
            </a:r>
            <a:r>
              <a:rPr sz="2600" spc="0" dirty="0" smtClean="0">
                <a:latin typeface="Calibri"/>
                <a:cs typeface="Calibri"/>
              </a:rPr>
              <a:t>aining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-5" dirty="0" smtClean="0">
                <a:latin typeface="Calibri"/>
                <a:cs typeface="Calibri"/>
              </a:rPr>
              <a:t>mo</a:t>
            </a:r>
            <a:r>
              <a:rPr sz="2600" spc="0" dirty="0" smtClean="0">
                <a:latin typeface="Calibri"/>
                <a:cs typeface="Calibri"/>
              </a:rPr>
              <a:t>dels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and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per</a:t>
            </a:r>
            <a:r>
              <a:rPr sz="2600" spc="-65" dirty="0" smtClean="0">
                <a:latin typeface="Calibri"/>
                <a:cs typeface="Calibri"/>
              </a:rPr>
              <a:t>f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r</a:t>
            </a:r>
            <a:r>
              <a:rPr sz="2600" spc="-5" dirty="0" smtClean="0">
                <a:latin typeface="Calibri"/>
                <a:cs typeface="Calibri"/>
              </a:rPr>
              <a:t>m</a:t>
            </a:r>
            <a:r>
              <a:rPr sz="2600" spc="0" dirty="0" smtClean="0">
                <a:latin typeface="Calibri"/>
                <a:cs typeface="Calibri"/>
              </a:rPr>
              <a:t>ing the</a:t>
            </a:r>
            <a:r>
              <a:rPr sz="2600" spc="-25" dirty="0" smtClean="0">
                <a:latin typeface="Calibri"/>
                <a:cs typeface="Calibri"/>
              </a:rPr>
              <a:t> s</a:t>
            </a:r>
            <a:r>
              <a:rPr sz="2600" spc="0" dirty="0" smtClean="0">
                <a:latin typeface="Calibri"/>
                <a:cs typeface="Calibri"/>
              </a:rPr>
              <a:t>tudy</a:t>
            </a:r>
            <a:r>
              <a:rPr sz="2600" spc="-30" dirty="0" smtClean="0">
                <a:latin typeface="Calibri"/>
                <a:cs typeface="Calibri"/>
              </a:rPr>
              <a:t> </a:t>
            </a:r>
            <a:r>
              <a:rPr sz="2600" spc="-5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r </a:t>
            </a:r>
            <a:r>
              <a:rPr sz="2600" spc="-25" dirty="0" smtClean="0">
                <a:latin typeface="Calibri"/>
                <a:cs typeface="Calibri"/>
              </a:rPr>
              <a:t>s</a:t>
            </a:r>
            <a:r>
              <a:rPr sz="2600" spc="0" dirty="0" smtClean="0">
                <a:latin typeface="Calibri"/>
                <a:cs typeface="Calibri"/>
              </a:rPr>
              <a:t>tudies</a:t>
            </a:r>
            <a:r>
              <a:rPr sz="2600" spc="-3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needed</a:t>
            </a:r>
            <a:r>
              <a:rPr sz="2600" spc="-50" dirty="0" smtClean="0">
                <a:latin typeface="Calibri"/>
                <a:cs typeface="Calibri"/>
              </a:rPr>
              <a:t> </a:t>
            </a:r>
            <a:r>
              <a:rPr sz="2600" spc="-25" dirty="0" smtClean="0">
                <a:latin typeface="Calibri"/>
                <a:cs typeface="Calibri"/>
              </a:rPr>
              <a:t>t</a:t>
            </a:r>
            <a:r>
              <a:rPr sz="2600" spc="0" dirty="0" smtClean="0">
                <a:latin typeface="Calibri"/>
                <a:cs typeface="Calibri"/>
              </a:rPr>
              <a:t>o</a:t>
            </a:r>
            <a:r>
              <a:rPr sz="2600" spc="5" dirty="0" smtClean="0">
                <a:latin typeface="Calibri"/>
                <a:cs typeface="Calibri"/>
              </a:rPr>
              <a:t> </a:t>
            </a:r>
            <a:r>
              <a:rPr sz="2600" spc="-25" dirty="0" smtClean="0">
                <a:latin typeface="Calibri"/>
                <a:cs typeface="Calibri"/>
              </a:rPr>
              <a:t>c</a:t>
            </a:r>
            <a:r>
              <a:rPr sz="2600" spc="-5" dirty="0" smtClean="0">
                <a:latin typeface="Calibri"/>
                <a:cs typeface="Calibri"/>
              </a:rPr>
              <a:t>om</a:t>
            </a:r>
            <a:r>
              <a:rPr sz="2600" spc="0" dirty="0" smtClean="0">
                <a:latin typeface="Calibri"/>
                <a:cs typeface="Calibri"/>
              </a:rPr>
              <a:t>pl</a:t>
            </a:r>
            <a:r>
              <a:rPr sz="2600" spc="-15" dirty="0" smtClean="0">
                <a:latin typeface="Calibri"/>
                <a:cs typeface="Calibri"/>
              </a:rPr>
              <a:t>e</a:t>
            </a:r>
            <a:r>
              <a:rPr sz="2600" spc="-25" dirty="0" smtClean="0">
                <a:latin typeface="Calibri"/>
                <a:cs typeface="Calibri"/>
              </a:rPr>
              <a:t>t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3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G</a:t>
            </a:r>
            <a:r>
              <a:rPr sz="2600" spc="5" dirty="0" smtClean="0">
                <a:latin typeface="Calibri"/>
                <a:cs typeface="Calibri"/>
              </a:rPr>
              <a:t>M</a:t>
            </a:r>
            <a:r>
              <a:rPr sz="2600" spc="0" dirty="0" smtClean="0">
                <a:latin typeface="Calibri"/>
                <a:cs typeface="Calibri"/>
              </a:rPr>
              <a:t>D </a:t>
            </a:r>
            <a:r>
              <a:rPr sz="2600" spc="-65" dirty="0" smtClean="0">
                <a:latin typeface="Calibri"/>
                <a:cs typeface="Calibri"/>
              </a:rPr>
              <a:t>V</a:t>
            </a:r>
            <a:r>
              <a:rPr sz="2600" spc="-5" dirty="0" smtClean="0">
                <a:latin typeface="Calibri"/>
                <a:cs typeface="Calibri"/>
              </a:rPr>
              <a:t>u</a:t>
            </a:r>
            <a:r>
              <a:rPr sz="2600" spc="0" dirty="0" smtClean="0">
                <a:latin typeface="Calibri"/>
                <a:cs typeface="Calibri"/>
              </a:rPr>
              <a:t>l</a:t>
            </a:r>
            <a:r>
              <a:rPr sz="2600" spc="-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45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a</a:t>
            </a:r>
            <a:r>
              <a:rPr sz="2600" spc="-5" dirty="0" smtClean="0">
                <a:latin typeface="Calibri"/>
                <a:cs typeface="Calibri"/>
              </a:rPr>
              <a:t>b</a:t>
            </a:r>
            <a:r>
              <a:rPr sz="2600" spc="0" dirty="0" smtClean="0">
                <a:latin typeface="Calibri"/>
                <a:cs typeface="Calibri"/>
              </a:rPr>
              <a:t>ility</a:t>
            </a:r>
            <a:r>
              <a:rPr sz="2600" spc="-55" dirty="0" smtClean="0">
                <a:latin typeface="Calibri"/>
                <a:cs typeface="Calibri"/>
              </a:rPr>
              <a:t> </a:t>
            </a:r>
            <a:r>
              <a:rPr sz="2600" spc="5" dirty="0" smtClean="0">
                <a:latin typeface="Calibri"/>
                <a:cs typeface="Calibri"/>
              </a:rPr>
              <a:t>A</a:t>
            </a:r>
            <a:r>
              <a:rPr sz="2600" spc="0" dirty="0" smtClean="0">
                <a:latin typeface="Calibri"/>
                <a:cs typeface="Calibri"/>
              </a:rPr>
              <a:t>ss</a:t>
            </a:r>
            <a:r>
              <a:rPr sz="2600" spc="-5" dirty="0" smtClean="0">
                <a:latin typeface="Calibri"/>
                <a:cs typeface="Calibri"/>
              </a:rPr>
              <a:t>e</a:t>
            </a:r>
            <a:r>
              <a:rPr sz="2600" spc="0" dirty="0" smtClean="0">
                <a:latin typeface="Calibri"/>
                <a:cs typeface="Calibri"/>
              </a:rPr>
              <a:t>ss</a:t>
            </a:r>
            <a:r>
              <a:rPr sz="2600" spc="-5" dirty="0" smtClean="0">
                <a:latin typeface="Calibri"/>
                <a:cs typeface="Calibri"/>
              </a:rPr>
              <a:t>m</a:t>
            </a:r>
            <a:r>
              <a:rPr sz="2600" spc="-15" dirty="0" smtClean="0">
                <a:latin typeface="Calibri"/>
                <a:cs typeface="Calibri"/>
              </a:rPr>
              <a:t>e</a:t>
            </a:r>
            <a:r>
              <a:rPr sz="2600" spc="-2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t</a:t>
            </a:r>
            <a:r>
              <a:rPr sz="2600" spc="-10" dirty="0" smtClean="0">
                <a:latin typeface="Calibri"/>
                <a:cs typeface="Calibri"/>
              </a:rPr>
              <a:t>(</a:t>
            </a:r>
            <a:r>
              <a:rPr sz="2600" spc="0" dirty="0" smtClean="0">
                <a:latin typeface="Calibri"/>
                <a:cs typeface="Calibri"/>
              </a:rPr>
              <a:t>s</a:t>
            </a:r>
            <a:r>
              <a:rPr sz="2600" spc="-10" dirty="0" smtClean="0">
                <a:latin typeface="Calibri"/>
                <a:cs typeface="Calibri"/>
              </a:rPr>
              <a:t>)</a:t>
            </a:r>
            <a:r>
              <a:rPr sz="2600" spc="0" dirty="0" smtClean="0"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22"/>
              </a:spcBef>
            </a:pPr>
            <a:endParaRPr sz="1100"/>
          </a:p>
          <a:p>
            <a:pPr marL="201295" indent="-189230">
              <a:lnSpc>
                <a:spcPct val="100000"/>
              </a:lnSpc>
              <a:buFont typeface="Arial"/>
              <a:buChar char="•"/>
              <a:tabLst>
                <a:tab pos="201295" algn="l"/>
              </a:tabLst>
            </a:pP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25" dirty="0" smtClean="0">
                <a:latin typeface="Calibri"/>
                <a:cs typeface="Calibri"/>
              </a:rPr>
              <a:t>RC</a:t>
            </a:r>
            <a:r>
              <a:rPr sz="2600" spc="-7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T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-5" dirty="0" smtClean="0">
                <a:latin typeface="Calibri"/>
                <a:cs typeface="Calibri"/>
              </a:rPr>
              <a:t>P</a:t>
            </a:r>
            <a:r>
              <a:rPr sz="2600" spc="0" dirty="0" smtClean="0">
                <a:latin typeface="Calibri"/>
                <a:cs typeface="Calibri"/>
              </a:rPr>
              <a:t>C</a:t>
            </a:r>
            <a:r>
              <a:rPr sz="2600" spc="-10" dirty="0" smtClean="0">
                <a:latin typeface="Calibri"/>
                <a:cs typeface="Calibri"/>
              </a:rPr>
              <a:t> </a:t>
            </a:r>
            <a:r>
              <a:rPr sz="2600" spc="-50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es</a:t>
            </a:r>
            <a:r>
              <a:rPr sz="2600" spc="-5" dirty="0" smtClean="0">
                <a:latin typeface="Calibri"/>
                <a:cs typeface="Calibri"/>
              </a:rPr>
              <a:t>p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nsi</a:t>
            </a:r>
            <a:r>
              <a:rPr sz="2600" spc="-5" dirty="0" smtClean="0">
                <a:latin typeface="Calibri"/>
                <a:cs typeface="Calibri"/>
              </a:rPr>
              <a:t>b</a:t>
            </a:r>
            <a:r>
              <a:rPr sz="2600" spc="0" dirty="0" smtClean="0">
                <a:latin typeface="Calibri"/>
                <a:cs typeface="Calibri"/>
              </a:rPr>
              <a:t>ility</a:t>
            </a:r>
            <a:r>
              <a:rPr sz="2600" spc="-4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– </a:t>
            </a:r>
            <a:r>
              <a:rPr sz="2600" spc="-190" dirty="0" smtClean="0">
                <a:latin typeface="Calibri"/>
                <a:cs typeface="Calibri"/>
              </a:rPr>
              <a:t>Y</a:t>
            </a:r>
            <a:r>
              <a:rPr sz="2600" spc="-5" dirty="0" smtClean="0">
                <a:latin typeface="Calibri"/>
                <a:cs typeface="Calibri"/>
              </a:rPr>
              <a:t>e</a:t>
            </a:r>
            <a:r>
              <a:rPr sz="2600" spc="0" dirty="0" smtClean="0"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buFont typeface="Arial"/>
              <a:buChar char="•"/>
              <a:tabLst>
                <a:tab pos="201295" algn="l"/>
              </a:tabLst>
            </a:pPr>
            <a:r>
              <a:rPr sz="2600" spc="0" dirty="0" smtClean="0">
                <a:latin typeface="Calibri"/>
                <a:cs typeface="Calibri"/>
              </a:rPr>
              <a:t>TP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-50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es</a:t>
            </a:r>
            <a:r>
              <a:rPr sz="2600" spc="-5" dirty="0" smtClean="0">
                <a:latin typeface="Calibri"/>
                <a:cs typeface="Calibri"/>
              </a:rPr>
              <a:t>p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-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si</a:t>
            </a:r>
            <a:r>
              <a:rPr sz="2600" spc="-5" dirty="0" smtClean="0">
                <a:latin typeface="Calibri"/>
                <a:cs typeface="Calibri"/>
              </a:rPr>
              <a:t>b</a:t>
            </a:r>
            <a:r>
              <a:rPr sz="2600" spc="0" dirty="0" smtClean="0">
                <a:latin typeface="Calibri"/>
                <a:cs typeface="Calibri"/>
              </a:rPr>
              <a:t>ility</a:t>
            </a:r>
            <a:r>
              <a:rPr sz="2600" spc="-4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– </a:t>
            </a:r>
            <a:r>
              <a:rPr sz="2600" spc="-190" dirty="0" smtClean="0">
                <a:latin typeface="Calibri"/>
                <a:cs typeface="Calibri"/>
              </a:rPr>
              <a:t>Y</a:t>
            </a:r>
            <a:r>
              <a:rPr sz="2600" spc="-5" dirty="0" smtClean="0">
                <a:latin typeface="Calibri"/>
                <a:cs typeface="Calibri"/>
              </a:rPr>
              <a:t>e</a:t>
            </a:r>
            <a:r>
              <a:rPr sz="2600" spc="0" dirty="0" smtClean="0"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buFont typeface="Arial"/>
              <a:buChar char="•"/>
              <a:tabLst>
                <a:tab pos="201295" algn="l"/>
              </a:tabLst>
            </a:pPr>
            <a:r>
              <a:rPr sz="2600" spc="-70" dirty="0" smtClean="0">
                <a:latin typeface="Calibri"/>
                <a:cs typeface="Calibri"/>
              </a:rPr>
              <a:t>T</a:t>
            </a:r>
            <a:r>
              <a:rPr sz="2600" spc="0" dirty="0" smtClean="0">
                <a:latin typeface="Calibri"/>
                <a:cs typeface="Calibri"/>
              </a:rPr>
              <a:t>O</a:t>
            </a:r>
            <a:r>
              <a:rPr sz="2600" spc="-10" dirty="0" smtClean="0">
                <a:latin typeface="Calibri"/>
                <a:cs typeface="Calibri"/>
              </a:rPr>
              <a:t> </a:t>
            </a:r>
            <a:r>
              <a:rPr sz="2600" spc="-50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es</a:t>
            </a:r>
            <a:r>
              <a:rPr sz="2600" spc="-5" dirty="0" smtClean="0">
                <a:latin typeface="Calibri"/>
                <a:cs typeface="Calibri"/>
              </a:rPr>
              <a:t>p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-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si</a:t>
            </a:r>
            <a:r>
              <a:rPr sz="2600" spc="-5" dirty="0" smtClean="0">
                <a:latin typeface="Calibri"/>
                <a:cs typeface="Calibri"/>
              </a:rPr>
              <a:t>b</a:t>
            </a:r>
            <a:r>
              <a:rPr sz="2600" spc="0" dirty="0" smtClean="0">
                <a:latin typeface="Calibri"/>
                <a:cs typeface="Calibri"/>
              </a:rPr>
              <a:t>ility</a:t>
            </a:r>
            <a:r>
              <a:rPr sz="2600" spc="-4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– </a:t>
            </a:r>
            <a:r>
              <a:rPr sz="2600" spc="-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buFont typeface="Arial"/>
              <a:buChar char="•"/>
              <a:tabLst>
                <a:tab pos="201295" algn="l"/>
              </a:tabLst>
            </a:pPr>
            <a:r>
              <a:rPr sz="2600" spc="0" dirty="0" smtClean="0">
                <a:latin typeface="Calibri"/>
                <a:cs typeface="Calibri"/>
              </a:rPr>
              <a:t>GO</a:t>
            </a:r>
            <a:r>
              <a:rPr sz="2600" spc="-10" dirty="0" smtClean="0">
                <a:latin typeface="Calibri"/>
                <a:cs typeface="Calibri"/>
              </a:rPr>
              <a:t> </a:t>
            </a:r>
            <a:r>
              <a:rPr sz="2600" spc="-50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es</a:t>
            </a:r>
            <a:r>
              <a:rPr sz="2600" spc="-5" dirty="0" smtClean="0">
                <a:latin typeface="Calibri"/>
                <a:cs typeface="Calibri"/>
              </a:rPr>
              <a:t>p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-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si</a:t>
            </a:r>
            <a:r>
              <a:rPr sz="2600" spc="-5" dirty="0" smtClean="0">
                <a:latin typeface="Calibri"/>
                <a:cs typeface="Calibri"/>
              </a:rPr>
              <a:t>b</a:t>
            </a:r>
            <a:r>
              <a:rPr sz="2600" spc="0" dirty="0" smtClean="0">
                <a:latin typeface="Calibri"/>
                <a:cs typeface="Calibri"/>
              </a:rPr>
              <a:t>ility</a:t>
            </a:r>
            <a:r>
              <a:rPr sz="2600" spc="-4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– </a:t>
            </a:r>
            <a:r>
              <a:rPr sz="2600" spc="-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3387953" y="6438328"/>
            <a:ext cx="2555647" cy="19107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10" dirty="0" smtClean="0">
                <a:solidFill>
                  <a:srgbClr val="8A8A8A"/>
                </a:solidFill>
                <a:latin typeface="Calibri"/>
                <a:cs typeface="Calibri"/>
              </a:rPr>
              <a:t>Mike Juricek – 4/29/2016 PGDTF Meeting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A8A8A"/>
                </a:solidFill>
                <a:latin typeface="Calibri"/>
                <a:cs typeface="Calibri"/>
              </a:rPr>
              <a:pPr marL="102870">
                <a:lnSpc>
                  <a:spcPct val="100000"/>
                </a:lnSpc>
              </a:pPr>
              <a:t>3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185070"/>
            <a:ext cx="3541395" cy="6991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400" spc="-80" dirty="0" smtClean="0">
                <a:latin typeface="Calibri"/>
                <a:cs typeface="Calibri"/>
              </a:rPr>
              <a:t>R</a:t>
            </a:r>
            <a:r>
              <a:rPr sz="4400" spc="0" dirty="0" smtClean="0">
                <a:latin typeface="Calibri"/>
                <a:cs typeface="Calibri"/>
              </a:rPr>
              <a:t>esp</a:t>
            </a:r>
            <a:r>
              <a:rPr sz="4400" spc="5" dirty="0" smtClean="0">
                <a:latin typeface="Calibri"/>
                <a:cs typeface="Calibri"/>
              </a:rPr>
              <a:t>o</a:t>
            </a:r>
            <a:r>
              <a:rPr sz="4400" spc="0" dirty="0" smtClean="0">
                <a:latin typeface="Calibri"/>
                <a:cs typeface="Calibri"/>
              </a:rPr>
              <a:t>ns</a:t>
            </a:r>
            <a:r>
              <a:rPr sz="4400" spc="-5" dirty="0" smtClean="0">
                <a:latin typeface="Calibri"/>
                <a:cs typeface="Calibri"/>
              </a:rPr>
              <a:t>i</a:t>
            </a:r>
            <a:r>
              <a:rPr sz="4400" spc="0" dirty="0" smtClean="0">
                <a:latin typeface="Calibri"/>
                <a:cs typeface="Calibri"/>
              </a:rPr>
              <a:t>b</a:t>
            </a:r>
            <a:r>
              <a:rPr sz="4400" spc="-5" dirty="0" smtClean="0">
                <a:latin typeface="Calibri"/>
                <a:cs typeface="Calibri"/>
              </a:rPr>
              <a:t>ili</a:t>
            </a:r>
            <a:r>
              <a:rPr sz="4400" spc="0" dirty="0" smtClean="0">
                <a:latin typeface="Calibri"/>
                <a:cs typeface="Calibri"/>
              </a:rPr>
              <a:t>t</a:t>
            </a:r>
            <a:r>
              <a:rPr sz="4400" spc="-5" dirty="0" smtClean="0">
                <a:latin typeface="Calibri"/>
                <a:cs typeface="Calibri"/>
              </a:rPr>
              <a:t>i</a:t>
            </a:r>
            <a:r>
              <a:rPr sz="4400" spc="0" dirty="0" smtClean="0">
                <a:latin typeface="Calibri"/>
                <a:cs typeface="Calibri"/>
              </a:rPr>
              <a:t>es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2140" y="1091691"/>
            <a:ext cx="7460615" cy="39922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00000"/>
              </a:lnSpc>
            </a:pPr>
            <a:r>
              <a:rPr sz="2600" b="1" spc="-5" dirty="0" smtClean="0">
                <a:latin typeface="Calibri"/>
                <a:cs typeface="Calibri"/>
              </a:rPr>
              <a:t>R</a:t>
            </a:r>
            <a:r>
              <a:rPr sz="2600" b="1" spc="0" dirty="0" smtClean="0">
                <a:latin typeface="Calibri"/>
                <a:cs typeface="Calibri"/>
              </a:rPr>
              <a:t>2</a:t>
            </a:r>
            <a:r>
              <a:rPr sz="2600" b="1" spc="-2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– </a:t>
            </a:r>
            <a:r>
              <a:rPr sz="2600" spc="-50" dirty="0" smtClean="0">
                <a:latin typeface="Calibri"/>
                <a:cs typeface="Calibri"/>
              </a:rPr>
              <a:t>E</a:t>
            </a:r>
            <a:r>
              <a:rPr sz="2600" spc="0" dirty="0" smtClean="0">
                <a:latin typeface="Calibri"/>
                <a:cs typeface="Calibri"/>
              </a:rPr>
              <a:t>ach</a:t>
            </a:r>
            <a:r>
              <a:rPr sz="2600" spc="-5" dirty="0" smtClean="0">
                <a:latin typeface="Calibri"/>
                <a:cs typeface="Calibri"/>
              </a:rPr>
              <a:t> </a:t>
            </a:r>
            <a:r>
              <a:rPr sz="2600" spc="-35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esp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nsible</a:t>
            </a:r>
            <a:r>
              <a:rPr sz="2600" spc="-3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2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tit</a:t>
            </a:r>
            <a:r>
              <a:rPr sz="2600" spc="-185" dirty="0" smtClean="0">
                <a:latin typeface="Calibri"/>
                <a:cs typeface="Calibri"/>
              </a:rPr>
              <a:t>y</a:t>
            </a:r>
            <a:r>
              <a:rPr sz="2600" spc="-10" dirty="0" smtClean="0">
                <a:latin typeface="Calibri"/>
                <a:cs typeface="Calibri"/>
              </a:rPr>
              <a:t>,</a:t>
            </a:r>
            <a:r>
              <a:rPr sz="2600" spc="-3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as d</a:t>
            </a:r>
            <a:r>
              <a:rPr sz="2600" spc="-15" dirty="0" smtClean="0">
                <a:latin typeface="Calibri"/>
                <a:cs typeface="Calibri"/>
              </a:rPr>
              <a:t>e</a:t>
            </a:r>
            <a:r>
              <a:rPr sz="2600" spc="-25" dirty="0" smtClean="0">
                <a:latin typeface="Calibri"/>
                <a:cs typeface="Calibri"/>
              </a:rPr>
              <a:t>t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5" dirty="0" smtClean="0">
                <a:latin typeface="Calibri"/>
                <a:cs typeface="Calibri"/>
              </a:rPr>
              <a:t>r</a:t>
            </a:r>
            <a:r>
              <a:rPr sz="2600" spc="-5" dirty="0" smtClean="0">
                <a:latin typeface="Calibri"/>
                <a:cs typeface="Calibri"/>
              </a:rPr>
              <a:t>m</a:t>
            </a:r>
            <a:r>
              <a:rPr sz="2600" spc="0" dirty="0" smtClean="0">
                <a:latin typeface="Calibri"/>
                <a:cs typeface="Calibri"/>
              </a:rPr>
              <a:t>ined</a:t>
            </a:r>
            <a:r>
              <a:rPr sz="2600" spc="-5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in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R1,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shall </a:t>
            </a:r>
            <a:r>
              <a:rPr sz="2600" spc="-5" dirty="0" smtClean="0">
                <a:latin typeface="Calibri"/>
                <a:cs typeface="Calibri"/>
              </a:rPr>
              <a:t>m</a:t>
            </a:r>
            <a:r>
              <a:rPr sz="2600" spc="0" dirty="0" smtClean="0">
                <a:latin typeface="Calibri"/>
                <a:cs typeface="Calibri"/>
              </a:rPr>
              <a:t>ai</a:t>
            </a:r>
            <a:r>
              <a:rPr sz="2600" spc="-25" dirty="0" smtClean="0">
                <a:latin typeface="Calibri"/>
                <a:cs typeface="Calibri"/>
              </a:rPr>
              <a:t>n</a:t>
            </a:r>
            <a:r>
              <a:rPr sz="2600" spc="-35" dirty="0" smtClean="0">
                <a:latin typeface="Calibri"/>
                <a:cs typeface="Calibri"/>
              </a:rPr>
              <a:t>t</a:t>
            </a:r>
            <a:r>
              <a:rPr sz="2600" spc="0" dirty="0" smtClean="0">
                <a:latin typeface="Calibri"/>
                <a:cs typeface="Calibri"/>
              </a:rPr>
              <a:t>ain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-35" dirty="0" smtClean="0">
                <a:latin typeface="Calibri"/>
                <a:cs typeface="Calibri"/>
              </a:rPr>
              <a:t>S</a:t>
            </a:r>
            <a:r>
              <a:rPr sz="2600" spc="-30" dirty="0" smtClean="0">
                <a:latin typeface="Calibri"/>
                <a:cs typeface="Calibri"/>
              </a:rPr>
              <a:t>y</a:t>
            </a:r>
            <a:r>
              <a:rPr sz="2600" spc="-25" dirty="0" smtClean="0">
                <a:latin typeface="Calibri"/>
                <a:cs typeface="Calibri"/>
              </a:rPr>
              <a:t>st</a:t>
            </a:r>
            <a:r>
              <a:rPr sz="2600" spc="0" dirty="0" smtClean="0">
                <a:latin typeface="Calibri"/>
                <a:cs typeface="Calibri"/>
              </a:rPr>
              <a:t>em</a:t>
            </a:r>
            <a:r>
              <a:rPr sz="2600" spc="-30" dirty="0" smtClean="0">
                <a:latin typeface="Calibri"/>
                <a:cs typeface="Calibri"/>
              </a:rPr>
              <a:t> </a:t>
            </a:r>
            <a:r>
              <a:rPr sz="2600" spc="-5" dirty="0" smtClean="0">
                <a:latin typeface="Calibri"/>
                <a:cs typeface="Calibri"/>
              </a:rPr>
              <a:t>m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dels</a:t>
            </a:r>
            <a:r>
              <a:rPr sz="2600" spc="-2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and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GIC</a:t>
            </a:r>
            <a:r>
              <a:rPr sz="2600" spc="-10" dirty="0" smtClean="0">
                <a:latin typeface="Calibri"/>
                <a:cs typeface="Calibri"/>
              </a:rPr>
              <a:t> </a:t>
            </a:r>
            <a:r>
              <a:rPr sz="2600" spc="-35" dirty="0" smtClean="0">
                <a:latin typeface="Calibri"/>
                <a:cs typeface="Calibri"/>
              </a:rPr>
              <a:t>S</a:t>
            </a:r>
            <a:r>
              <a:rPr sz="2600" spc="-30" dirty="0" smtClean="0">
                <a:latin typeface="Calibri"/>
                <a:cs typeface="Calibri"/>
              </a:rPr>
              <a:t>y</a:t>
            </a:r>
            <a:r>
              <a:rPr sz="2600" spc="-25" dirty="0" smtClean="0">
                <a:latin typeface="Calibri"/>
                <a:cs typeface="Calibri"/>
              </a:rPr>
              <a:t>st</a:t>
            </a:r>
            <a:r>
              <a:rPr sz="2600" spc="0" dirty="0" smtClean="0">
                <a:latin typeface="Calibri"/>
                <a:cs typeface="Calibri"/>
              </a:rPr>
              <a:t>em</a:t>
            </a:r>
            <a:r>
              <a:rPr sz="2600" spc="-30" dirty="0" smtClean="0">
                <a:latin typeface="Calibri"/>
                <a:cs typeface="Calibri"/>
              </a:rPr>
              <a:t> </a:t>
            </a:r>
            <a:r>
              <a:rPr sz="2600" spc="-5" dirty="0" smtClean="0">
                <a:latin typeface="Calibri"/>
                <a:cs typeface="Calibri"/>
              </a:rPr>
              <a:t>mo</a:t>
            </a:r>
            <a:r>
              <a:rPr sz="2600" spc="0" dirty="0" smtClean="0">
                <a:latin typeface="Calibri"/>
                <a:cs typeface="Calibri"/>
              </a:rPr>
              <a:t>dels</a:t>
            </a:r>
            <a:r>
              <a:rPr sz="2600" spc="-25" dirty="0" smtClean="0">
                <a:latin typeface="Calibri"/>
                <a:cs typeface="Calibri"/>
              </a:rPr>
              <a:t> </a:t>
            </a:r>
            <a:r>
              <a:rPr sz="2600" spc="-5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f</a:t>
            </a:r>
            <a:r>
              <a:rPr sz="2600" spc="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the </a:t>
            </a:r>
            <a:r>
              <a:rPr sz="2600" spc="-35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esp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nsible</a:t>
            </a:r>
            <a:r>
              <a:rPr sz="2600" spc="-5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2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tit</a:t>
            </a:r>
            <a:r>
              <a:rPr sz="2600" spc="80" dirty="0" smtClean="0">
                <a:latin typeface="Calibri"/>
                <a:cs typeface="Calibri"/>
              </a:rPr>
              <a:t>y</a:t>
            </a:r>
            <a:r>
              <a:rPr sz="2600" spc="-170" dirty="0" smtClean="0">
                <a:latin typeface="Calibri"/>
                <a:cs typeface="Calibri"/>
              </a:rPr>
              <a:t>’</a:t>
            </a:r>
            <a:r>
              <a:rPr sz="2600" spc="0" dirty="0" smtClean="0">
                <a:latin typeface="Calibri"/>
                <a:cs typeface="Calibri"/>
              </a:rPr>
              <a:t>s</a:t>
            </a:r>
            <a:r>
              <a:rPr sz="2600" spc="-3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planning</a:t>
            </a:r>
            <a:r>
              <a:rPr sz="2600" spc="-3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a</a:t>
            </a:r>
            <a:r>
              <a:rPr sz="2600" spc="-35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ea </a:t>
            </a:r>
            <a:r>
              <a:rPr sz="2600" spc="-65" dirty="0" smtClean="0">
                <a:latin typeface="Calibri"/>
                <a:cs typeface="Calibri"/>
              </a:rPr>
              <a:t>f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r</a:t>
            </a:r>
            <a:r>
              <a:rPr sz="2600" spc="1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per</a:t>
            </a:r>
            <a:r>
              <a:rPr sz="2600" spc="-65" dirty="0" smtClean="0">
                <a:latin typeface="Calibri"/>
                <a:cs typeface="Calibri"/>
              </a:rPr>
              <a:t>f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r</a:t>
            </a:r>
            <a:r>
              <a:rPr sz="2600" spc="-5" dirty="0" smtClean="0">
                <a:latin typeface="Calibri"/>
                <a:cs typeface="Calibri"/>
              </a:rPr>
              <a:t>m</a:t>
            </a:r>
            <a:r>
              <a:rPr sz="2600" spc="0" dirty="0" smtClean="0">
                <a:latin typeface="Calibri"/>
                <a:cs typeface="Calibri"/>
              </a:rPr>
              <a:t>ing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the </a:t>
            </a:r>
            <a:r>
              <a:rPr sz="2600" spc="-25" dirty="0" smtClean="0">
                <a:latin typeface="Calibri"/>
                <a:cs typeface="Calibri"/>
              </a:rPr>
              <a:t>s</a:t>
            </a:r>
            <a:r>
              <a:rPr sz="2600" spc="0" dirty="0" smtClean="0">
                <a:latin typeface="Calibri"/>
                <a:cs typeface="Calibri"/>
              </a:rPr>
              <a:t>tudy</a:t>
            </a:r>
            <a:r>
              <a:rPr sz="2600" spc="-45" dirty="0" smtClean="0">
                <a:latin typeface="Calibri"/>
                <a:cs typeface="Calibri"/>
              </a:rPr>
              <a:t> 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r </a:t>
            </a:r>
            <a:r>
              <a:rPr sz="2600" spc="-25" dirty="0" smtClean="0">
                <a:latin typeface="Calibri"/>
                <a:cs typeface="Calibri"/>
              </a:rPr>
              <a:t>s</a:t>
            </a:r>
            <a:r>
              <a:rPr sz="2600" spc="0" dirty="0" smtClean="0">
                <a:latin typeface="Calibri"/>
                <a:cs typeface="Calibri"/>
              </a:rPr>
              <a:t>tudies</a:t>
            </a:r>
            <a:r>
              <a:rPr sz="2600" spc="-3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needed</a:t>
            </a:r>
            <a:r>
              <a:rPr sz="2600" spc="-50" dirty="0" smtClean="0">
                <a:latin typeface="Calibri"/>
                <a:cs typeface="Calibri"/>
              </a:rPr>
              <a:t> </a:t>
            </a:r>
            <a:r>
              <a:rPr sz="2600" spc="-25" dirty="0" smtClean="0">
                <a:latin typeface="Calibri"/>
                <a:cs typeface="Calibri"/>
              </a:rPr>
              <a:t>t</a:t>
            </a:r>
            <a:r>
              <a:rPr sz="2600" spc="0" dirty="0" smtClean="0">
                <a:latin typeface="Calibri"/>
                <a:cs typeface="Calibri"/>
              </a:rPr>
              <a:t>o</a:t>
            </a:r>
            <a:r>
              <a:rPr sz="2600" spc="5" dirty="0" smtClean="0">
                <a:latin typeface="Calibri"/>
                <a:cs typeface="Calibri"/>
              </a:rPr>
              <a:t> </a:t>
            </a:r>
            <a:r>
              <a:rPr sz="2600" spc="-25" dirty="0" smtClean="0">
                <a:latin typeface="Calibri"/>
                <a:cs typeface="Calibri"/>
              </a:rPr>
              <a:t>c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-5" dirty="0" smtClean="0">
                <a:latin typeface="Calibri"/>
                <a:cs typeface="Calibri"/>
              </a:rPr>
              <a:t>m</a:t>
            </a:r>
            <a:r>
              <a:rPr sz="2600" spc="0" dirty="0" smtClean="0">
                <a:latin typeface="Calibri"/>
                <a:cs typeface="Calibri"/>
              </a:rPr>
              <a:t>pl</a:t>
            </a:r>
            <a:r>
              <a:rPr sz="2600" spc="-15" dirty="0" smtClean="0">
                <a:latin typeface="Calibri"/>
                <a:cs typeface="Calibri"/>
              </a:rPr>
              <a:t>e</a:t>
            </a:r>
            <a:r>
              <a:rPr sz="2600" spc="-25" dirty="0" smtClean="0">
                <a:latin typeface="Calibri"/>
                <a:cs typeface="Calibri"/>
              </a:rPr>
              <a:t>t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2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G</a:t>
            </a:r>
            <a:r>
              <a:rPr sz="2600" spc="5" dirty="0" smtClean="0">
                <a:latin typeface="Calibri"/>
                <a:cs typeface="Calibri"/>
              </a:rPr>
              <a:t>M</a:t>
            </a:r>
            <a:r>
              <a:rPr sz="2600" spc="0" dirty="0" smtClean="0">
                <a:latin typeface="Calibri"/>
                <a:cs typeface="Calibri"/>
              </a:rPr>
              <a:t>D</a:t>
            </a:r>
            <a:r>
              <a:rPr sz="2600" spc="-20" dirty="0" smtClean="0">
                <a:latin typeface="Calibri"/>
                <a:cs typeface="Calibri"/>
              </a:rPr>
              <a:t> </a:t>
            </a:r>
            <a:r>
              <a:rPr sz="2600" spc="-65" dirty="0" smtClean="0">
                <a:latin typeface="Calibri"/>
                <a:cs typeface="Calibri"/>
              </a:rPr>
              <a:t>V</a:t>
            </a:r>
            <a:r>
              <a:rPr sz="2600" spc="0" dirty="0" smtClean="0">
                <a:latin typeface="Calibri"/>
                <a:cs typeface="Calibri"/>
              </a:rPr>
              <a:t>ulne</a:t>
            </a:r>
            <a:r>
              <a:rPr sz="2600" spc="-45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ability </a:t>
            </a:r>
            <a:r>
              <a:rPr sz="2600" spc="5" dirty="0" smtClean="0">
                <a:latin typeface="Calibri"/>
                <a:cs typeface="Calibri"/>
              </a:rPr>
              <a:t>A</a:t>
            </a:r>
            <a:r>
              <a:rPr sz="2600" spc="0" dirty="0" smtClean="0">
                <a:latin typeface="Calibri"/>
                <a:cs typeface="Calibri"/>
              </a:rPr>
              <a:t>ss</a:t>
            </a:r>
            <a:r>
              <a:rPr sz="2600" spc="-5" dirty="0" smtClean="0">
                <a:latin typeface="Calibri"/>
                <a:cs typeface="Calibri"/>
              </a:rPr>
              <a:t>e</a:t>
            </a:r>
            <a:r>
              <a:rPr sz="2600" spc="-15" dirty="0" smtClean="0">
                <a:latin typeface="Calibri"/>
                <a:cs typeface="Calibri"/>
              </a:rPr>
              <a:t>s</a:t>
            </a:r>
            <a:r>
              <a:rPr sz="2600" spc="0" dirty="0" smtClean="0">
                <a:latin typeface="Calibri"/>
                <a:cs typeface="Calibri"/>
              </a:rPr>
              <a:t>s</a:t>
            </a:r>
            <a:r>
              <a:rPr sz="2600" spc="-5" dirty="0" smtClean="0">
                <a:latin typeface="Calibri"/>
                <a:cs typeface="Calibri"/>
              </a:rPr>
              <a:t>m</a:t>
            </a:r>
            <a:r>
              <a:rPr sz="2600" spc="-15" dirty="0" smtClean="0">
                <a:latin typeface="Calibri"/>
                <a:cs typeface="Calibri"/>
              </a:rPr>
              <a:t>e</a:t>
            </a:r>
            <a:r>
              <a:rPr sz="2600" spc="-25" dirty="0" smtClean="0">
                <a:latin typeface="Calibri"/>
                <a:cs typeface="Calibri"/>
              </a:rPr>
              <a:t>n</a:t>
            </a:r>
            <a:r>
              <a:rPr sz="2600" spc="-10" dirty="0" smtClean="0">
                <a:latin typeface="Calibri"/>
                <a:cs typeface="Calibri"/>
              </a:rPr>
              <a:t>t</a:t>
            </a:r>
            <a:r>
              <a:rPr sz="2600" spc="0" dirty="0" smtClean="0">
                <a:latin typeface="Calibri"/>
                <a:cs typeface="Calibri"/>
              </a:rPr>
              <a:t>(</a:t>
            </a:r>
            <a:r>
              <a:rPr sz="2600" spc="-15" dirty="0" smtClean="0">
                <a:latin typeface="Calibri"/>
                <a:cs typeface="Calibri"/>
              </a:rPr>
              <a:t>s</a:t>
            </a:r>
            <a:r>
              <a:rPr sz="2600" spc="0" dirty="0" smtClean="0">
                <a:latin typeface="Calibri"/>
                <a:cs typeface="Calibri"/>
              </a:rPr>
              <a:t>).</a:t>
            </a:r>
            <a:endParaRPr sz="260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21"/>
              </a:spcBef>
            </a:pPr>
            <a:endParaRPr sz="1100"/>
          </a:p>
          <a:p>
            <a:pPr marL="201295" indent="-189230">
              <a:lnSpc>
                <a:spcPct val="100000"/>
              </a:lnSpc>
              <a:buFont typeface="Arial"/>
              <a:buChar char="•"/>
              <a:tabLst>
                <a:tab pos="201295" algn="l"/>
              </a:tabLst>
            </a:pP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25" dirty="0" smtClean="0">
                <a:latin typeface="Calibri"/>
                <a:cs typeface="Calibri"/>
              </a:rPr>
              <a:t>RC</a:t>
            </a:r>
            <a:r>
              <a:rPr sz="2600" spc="-7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T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-5" dirty="0" smtClean="0">
                <a:latin typeface="Calibri"/>
                <a:cs typeface="Calibri"/>
              </a:rPr>
              <a:t>P</a:t>
            </a:r>
            <a:r>
              <a:rPr sz="2600" spc="0" dirty="0" smtClean="0">
                <a:latin typeface="Calibri"/>
                <a:cs typeface="Calibri"/>
              </a:rPr>
              <a:t>C</a:t>
            </a:r>
            <a:r>
              <a:rPr sz="2600" spc="-10" dirty="0" smtClean="0">
                <a:latin typeface="Calibri"/>
                <a:cs typeface="Calibri"/>
              </a:rPr>
              <a:t> </a:t>
            </a:r>
            <a:r>
              <a:rPr sz="2600" spc="-50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es</a:t>
            </a:r>
            <a:r>
              <a:rPr sz="2600" spc="-5" dirty="0" smtClean="0">
                <a:latin typeface="Calibri"/>
                <a:cs typeface="Calibri"/>
              </a:rPr>
              <a:t>p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nsi</a:t>
            </a:r>
            <a:r>
              <a:rPr sz="2600" spc="-5" dirty="0" smtClean="0">
                <a:latin typeface="Calibri"/>
                <a:cs typeface="Calibri"/>
              </a:rPr>
              <a:t>b</a:t>
            </a:r>
            <a:r>
              <a:rPr sz="2600" spc="0" dirty="0" smtClean="0">
                <a:latin typeface="Calibri"/>
                <a:cs typeface="Calibri"/>
              </a:rPr>
              <a:t>ility</a:t>
            </a:r>
            <a:r>
              <a:rPr sz="2600" spc="-4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– </a:t>
            </a:r>
            <a:r>
              <a:rPr sz="2600" spc="-190" dirty="0" smtClean="0">
                <a:latin typeface="Calibri"/>
                <a:cs typeface="Calibri"/>
              </a:rPr>
              <a:t>Y</a:t>
            </a:r>
            <a:r>
              <a:rPr sz="2600" spc="-5" dirty="0" smtClean="0">
                <a:latin typeface="Calibri"/>
                <a:cs typeface="Calibri"/>
              </a:rPr>
              <a:t>e</a:t>
            </a:r>
            <a:r>
              <a:rPr sz="2600" spc="0" dirty="0" smtClean="0"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buFont typeface="Arial"/>
              <a:buChar char="•"/>
              <a:tabLst>
                <a:tab pos="201295" algn="l"/>
              </a:tabLst>
            </a:pPr>
            <a:r>
              <a:rPr sz="2600" spc="0" dirty="0" smtClean="0">
                <a:latin typeface="Calibri"/>
                <a:cs typeface="Calibri"/>
              </a:rPr>
              <a:t>TP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-50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es</a:t>
            </a:r>
            <a:r>
              <a:rPr sz="2600" spc="-5" dirty="0" smtClean="0">
                <a:latin typeface="Calibri"/>
                <a:cs typeface="Calibri"/>
              </a:rPr>
              <a:t>p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-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si</a:t>
            </a:r>
            <a:r>
              <a:rPr sz="2600" spc="-5" dirty="0" smtClean="0">
                <a:latin typeface="Calibri"/>
                <a:cs typeface="Calibri"/>
              </a:rPr>
              <a:t>b</a:t>
            </a:r>
            <a:r>
              <a:rPr sz="2600" spc="0" dirty="0" smtClean="0">
                <a:latin typeface="Calibri"/>
                <a:cs typeface="Calibri"/>
              </a:rPr>
              <a:t>ility</a:t>
            </a:r>
            <a:r>
              <a:rPr sz="2600" spc="-4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– </a:t>
            </a:r>
            <a:r>
              <a:rPr sz="2600" spc="-190" dirty="0" smtClean="0">
                <a:latin typeface="Calibri"/>
                <a:cs typeface="Calibri"/>
              </a:rPr>
              <a:t>Y</a:t>
            </a:r>
            <a:r>
              <a:rPr sz="2600" spc="-5" dirty="0" smtClean="0">
                <a:latin typeface="Calibri"/>
                <a:cs typeface="Calibri"/>
              </a:rPr>
              <a:t>e</a:t>
            </a:r>
            <a:r>
              <a:rPr sz="2600" spc="0" dirty="0" smtClean="0"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buFont typeface="Arial"/>
              <a:buChar char="•"/>
              <a:tabLst>
                <a:tab pos="201295" algn="l"/>
              </a:tabLst>
            </a:pPr>
            <a:r>
              <a:rPr sz="2600" spc="-70" dirty="0" smtClean="0">
                <a:latin typeface="Calibri"/>
                <a:cs typeface="Calibri"/>
              </a:rPr>
              <a:t>T</a:t>
            </a:r>
            <a:r>
              <a:rPr sz="2600" spc="0" dirty="0" smtClean="0">
                <a:latin typeface="Calibri"/>
                <a:cs typeface="Calibri"/>
              </a:rPr>
              <a:t>O</a:t>
            </a:r>
            <a:r>
              <a:rPr sz="2600" spc="-10" dirty="0" smtClean="0">
                <a:latin typeface="Calibri"/>
                <a:cs typeface="Calibri"/>
              </a:rPr>
              <a:t> </a:t>
            </a:r>
            <a:r>
              <a:rPr sz="2600" spc="-50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es</a:t>
            </a:r>
            <a:r>
              <a:rPr sz="2600" spc="-5" dirty="0" smtClean="0">
                <a:latin typeface="Calibri"/>
                <a:cs typeface="Calibri"/>
              </a:rPr>
              <a:t>p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-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si</a:t>
            </a:r>
            <a:r>
              <a:rPr sz="2600" spc="-5" dirty="0" smtClean="0">
                <a:latin typeface="Calibri"/>
                <a:cs typeface="Calibri"/>
              </a:rPr>
              <a:t>b</a:t>
            </a:r>
            <a:r>
              <a:rPr sz="2600" spc="0" dirty="0" smtClean="0">
                <a:latin typeface="Calibri"/>
                <a:cs typeface="Calibri"/>
              </a:rPr>
              <a:t>ility</a:t>
            </a:r>
            <a:r>
              <a:rPr sz="2600" spc="-4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– </a:t>
            </a:r>
            <a:r>
              <a:rPr sz="2600" spc="-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buFont typeface="Arial"/>
              <a:buChar char="•"/>
              <a:tabLst>
                <a:tab pos="201295" algn="l"/>
              </a:tabLst>
            </a:pPr>
            <a:r>
              <a:rPr sz="2600" spc="0" dirty="0" smtClean="0">
                <a:latin typeface="Calibri"/>
                <a:cs typeface="Calibri"/>
              </a:rPr>
              <a:t>GO</a:t>
            </a:r>
            <a:r>
              <a:rPr sz="2600" spc="-10" dirty="0" smtClean="0">
                <a:latin typeface="Calibri"/>
                <a:cs typeface="Calibri"/>
              </a:rPr>
              <a:t> </a:t>
            </a:r>
            <a:r>
              <a:rPr sz="2600" spc="-50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es</a:t>
            </a:r>
            <a:r>
              <a:rPr sz="2600" spc="-5" dirty="0" smtClean="0">
                <a:latin typeface="Calibri"/>
                <a:cs typeface="Calibri"/>
              </a:rPr>
              <a:t>p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-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si</a:t>
            </a:r>
            <a:r>
              <a:rPr sz="2600" spc="-5" dirty="0" smtClean="0">
                <a:latin typeface="Calibri"/>
                <a:cs typeface="Calibri"/>
              </a:rPr>
              <a:t>b</a:t>
            </a:r>
            <a:r>
              <a:rPr sz="2600" spc="0" dirty="0" smtClean="0">
                <a:latin typeface="Calibri"/>
                <a:cs typeface="Calibri"/>
              </a:rPr>
              <a:t>ility</a:t>
            </a:r>
            <a:r>
              <a:rPr sz="2600" spc="-4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– </a:t>
            </a:r>
            <a:r>
              <a:rPr sz="2600" spc="-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3387953" y="6438328"/>
            <a:ext cx="2631847" cy="19107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10" dirty="0" smtClean="0">
                <a:solidFill>
                  <a:srgbClr val="8A8A8A"/>
                </a:solidFill>
                <a:latin typeface="Calibri"/>
                <a:cs typeface="Calibri"/>
              </a:rPr>
              <a:t>Mike Juricek – 4/29/2016 PGDTF Meeting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A8A8A"/>
                </a:solidFill>
                <a:latin typeface="Calibri"/>
                <a:cs typeface="Calibri"/>
              </a:rPr>
              <a:pPr marL="102870">
                <a:lnSpc>
                  <a:spcPct val="100000"/>
                </a:lnSpc>
              </a:pPr>
              <a:t>4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400" spc="-80" dirty="0" smtClean="0">
                <a:latin typeface="Calibri"/>
                <a:cs typeface="Calibri"/>
              </a:rPr>
              <a:t>R</a:t>
            </a:r>
            <a:r>
              <a:rPr sz="4400" spc="0" dirty="0" smtClean="0">
                <a:latin typeface="Calibri"/>
                <a:cs typeface="Calibri"/>
              </a:rPr>
              <a:t>esp</a:t>
            </a:r>
            <a:r>
              <a:rPr sz="4400" spc="5" dirty="0" smtClean="0">
                <a:latin typeface="Calibri"/>
                <a:cs typeface="Calibri"/>
              </a:rPr>
              <a:t>o</a:t>
            </a:r>
            <a:r>
              <a:rPr sz="4400" spc="0" dirty="0" smtClean="0">
                <a:latin typeface="Calibri"/>
                <a:cs typeface="Calibri"/>
              </a:rPr>
              <a:t>ns</a:t>
            </a:r>
            <a:r>
              <a:rPr sz="4400" spc="-5" dirty="0" smtClean="0">
                <a:latin typeface="Calibri"/>
                <a:cs typeface="Calibri"/>
              </a:rPr>
              <a:t>i</a:t>
            </a:r>
            <a:r>
              <a:rPr sz="4400" spc="0" dirty="0" smtClean="0">
                <a:latin typeface="Calibri"/>
                <a:cs typeface="Calibri"/>
              </a:rPr>
              <a:t>b</a:t>
            </a:r>
            <a:r>
              <a:rPr sz="4400" spc="-5" dirty="0" smtClean="0">
                <a:latin typeface="Calibri"/>
                <a:cs typeface="Calibri"/>
              </a:rPr>
              <a:t>ili</a:t>
            </a:r>
            <a:r>
              <a:rPr sz="4400" spc="0" dirty="0" smtClean="0">
                <a:latin typeface="Calibri"/>
                <a:cs typeface="Calibri"/>
              </a:rPr>
              <a:t>t</a:t>
            </a:r>
            <a:r>
              <a:rPr sz="4400" spc="-5" dirty="0" smtClean="0">
                <a:latin typeface="Calibri"/>
                <a:cs typeface="Calibri"/>
              </a:rPr>
              <a:t>i</a:t>
            </a:r>
            <a:r>
              <a:rPr sz="4400" spc="0" dirty="0" smtClean="0">
                <a:latin typeface="Calibri"/>
                <a:cs typeface="Calibri"/>
              </a:rPr>
              <a:t>es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244091"/>
            <a:ext cx="7455534" cy="359600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 algn="just">
              <a:lnSpc>
                <a:spcPct val="100000"/>
              </a:lnSpc>
            </a:pPr>
            <a:r>
              <a:rPr sz="2600" b="1" spc="-5" dirty="0" smtClean="0">
                <a:latin typeface="Calibri"/>
                <a:cs typeface="Calibri"/>
              </a:rPr>
              <a:t>R</a:t>
            </a:r>
            <a:r>
              <a:rPr sz="2600" b="1" spc="0" dirty="0" smtClean="0">
                <a:latin typeface="Calibri"/>
                <a:cs typeface="Calibri"/>
              </a:rPr>
              <a:t>3</a:t>
            </a:r>
            <a:r>
              <a:rPr sz="2600" b="1" spc="-2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– </a:t>
            </a:r>
            <a:r>
              <a:rPr sz="2600" spc="-50" dirty="0" smtClean="0">
                <a:latin typeface="Calibri"/>
                <a:cs typeface="Calibri"/>
              </a:rPr>
              <a:t>E</a:t>
            </a:r>
            <a:r>
              <a:rPr sz="2600" spc="0" dirty="0" smtClean="0">
                <a:latin typeface="Calibri"/>
                <a:cs typeface="Calibri"/>
              </a:rPr>
              <a:t>ach</a:t>
            </a:r>
            <a:r>
              <a:rPr sz="2600" spc="-5" dirty="0" smtClean="0">
                <a:latin typeface="Calibri"/>
                <a:cs typeface="Calibri"/>
              </a:rPr>
              <a:t> </a:t>
            </a:r>
            <a:r>
              <a:rPr sz="2600" spc="-35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esp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nsible</a:t>
            </a:r>
            <a:r>
              <a:rPr sz="2600" spc="-3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2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tit</a:t>
            </a:r>
            <a:r>
              <a:rPr sz="2600" spc="-185" dirty="0" smtClean="0">
                <a:latin typeface="Calibri"/>
                <a:cs typeface="Calibri"/>
              </a:rPr>
              <a:t>y</a:t>
            </a:r>
            <a:r>
              <a:rPr sz="2600" spc="-10" dirty="0" smtClean="0">
                <a:latin typeface="Calibri"/>
                <a:cs typeface="Calibri"/>
              </a:rPr>
              <a:t>,</a:t>
            </a:r>
            <a:r>
              <a:rPr sz="2600" spc="-3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as d</a:t>
            </a:r>
            <a:r>
              <a:rPr sz="2600" spc="-15" dirty="0" smtClean="0">
                <a:latin typeface="Calibri"/>
                <a:cs typeface="Calibri"/>
              </a:rPr>
              <a:t>e</a:t>
            </a:r>
            <a:r>
              <a:rPr sz="2600" spc="-25" dirty="0" smtClean="0">
                <a:latin typeface="Calibri"/>
                <a:cs typeface="Calibri"/>
              </a:rPr>
              <a:t>t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5" dirty="0" smtClean="0">
                <a:latin typeface="Calibri"/>
                <a:cs typeface="Calibri"/>
              </a:rPr>
              <a:t>r</a:t>
            </a:r>
            <a:r>
              <a:rPr sz="2600" spc="-5" dirty="0" smtClean="0">
                <a:latin typeface="Calibri"/>
                <a:cs typeface="Calibri"/>
              </a:rPr>
              <a:t>m</a:t>
            </a:r>
            <a:r>
              <a:rPr sz="2600" spc="0" dirty="0" smtClean="0">
                <a:latin typeface="Calibri"/>
                <a:cs typeface="Calibri"/>
              </a:rPr>
              <a:t>ined</a:t>
            </a:r>
            <a:r>
              <a:rPr sz="2600" spc="-5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in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R1,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shall h</a:t>
            </a:r>
            <a:r>
              <a:rPr sz="2600" spc="-50" dirty="0" smtClean="0">
                <a:latin typeface="Calibri"/>
                <a:cs typeface="Calibri"/>
              </a:rPr>
              <a:t>a</a:t>
            </a:r>
            <a:r>
              <a:rPr sz="2600" spc="-25" dirty="0" smtClean="0">
                <a:latin typeface="Calibri"/>
                <a:cs typeface="Calibri"/>
              </a:rPr>
              <a:t>v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2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cri</a:t>
            </a:r>
            <a:r>
              <a:rPr sz="2600" spc="-25" dirty="0" smtClean="0">
                <a:latin typeface="Calibri"/>
                <a:cs typeface="Calibri"/>
              </a:rPr>
              <a:t>t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5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ia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-65" dirty="0" smtClean="0">
                <a:latin typeface="Calibri"/>
                <a:cs typeface="Calibri"/>
              </a:rPr>
              <a:t>f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r</a:t>
            </a:r>
            <a:r>
              <a:rPr sz="2600" spc="1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acce</a:t>
            </a:r>
            <a:r>
              <a:rPr sz="2600" spc="-15" dirty="0" smtClean="0">
                <a:latin typeface="Calibri"/>
                <a:cs typeface="Calibri"/>
              </a:rPr>
              <a:t>p</a:t>
            </a:r>
            <a:r>
              <a:rPr sz="2600" spc="-35" dirty="0" smtClean="0">
                <a:latin typeface="Calibri"/>
                <a:cs typeface="Calibri"/>
              </a:rPr>
              <a:t>t</a:t>
            </a:r>
            <a:r>
              <a:rPr sz="2600" spc="0" dirty="0" smtClean="0">
                <a:latin typeface="Calibri"/>
                <a:cs typeface="Calibri"/>
              </a:rPr>
              <a:t>able</a:t>
            </a:r>
            <a:r>
              <a:rPr sz="2600" spc="-35" dirty="0" smtClean="0">
                <a:latin typeface="Calibri"/>
                <a:cs typeface="Calibri"/>
              </a:rPr>
              <a:t> S</a:t>
            </a:r>
            <a:r>
              <a:rPr sz="2600" spc="-30" dirty="0" smtClean="0">
                <a:latin typeface="Calibri"/>
                <a:cs typeface="Calibri"/>
              </a:rPr>
              <a:t>y</a:t>
            </a:r>
            <a:r>
              <a:rPr sz="2600" spc="-25" dirty="0" smtClean="0">
                <a:latin typeface="Calibri"/>
                <a:cs typeface="Calibri"/>
              </a:rPr>
              <a:t>st</a:t>
            </a:r>
            <a:r>
              <a:rPr sz="2600" spc="0" dirty="0" smtClean="0">
                <a:latin typeface="Calibri"/>
                <a:cs typeface="Calibri"/>
              </a:rPr>
              <a:t>em</a:t>
            </a:r>
            <a:r>
              <a:rPr sz="2600" spc="-30" dirty="0" smtClean="0">
                <a:latin typeface="Calibri"/>
                <a:cs typeface="Calibri"/>
              </a:rPr>
              <a:t> </a:t>
            </a:r>
            <a:r>
              <a:rPr sz="2600" spc="-25" dirty="0" smtClean="0">
                <a:latin typeface="Calibri"/>
                <a:cs typeface="Calibri"/>
              </a:rPr>
              <a:t>st</a:t>
            </a:r>
            <a:r>
              <a:rPr sz="2600" spc="0" dirty="0" smtClean="0">
                <a:latin typeface="Calibri"/>
                <a:cs typeface="Calibri"/>
              </a:rPr>
              <a:t>eady</a:t>
            </a:r>
            <a:r>
              <a:rPr sz="2600" spc="-25" dirty="0" smtClean="0">
                <a:latin typeface="Calibri"/>
                <a:cs typeface="Calibri"/>
              </a:rPr>
              <a:t> s</a:t>
            </a:r>
            <a:r>
              <a:rPr sz="2600" spc="-35" dirty="0" smtClean="0">
                <a:latin typeface="Calibri"/>
                <a:cs typeface="Calibri"/>
              </a:rPr>
              <a:t>t</a:t>
            </a:r>
            <a:r>
              <a:rPr sz="2600" spc="-25" dirty="0" smtClean="0">
                <a:latin typeface="Calibri"/>
                <a:cs typeface="Calibri"/>
              </a:rPr>
              <a:t>at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25" dirty="0" smtClean="0">
                <a:latin typeface="Calibri"/>
                <a:cs typeface="Calibri"/>
              </a:rPr>
              <a:t> v</a:t>
            </a:r>
            <a:r>
              <a:rPr sz="2600" spc="-5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l</a:t>
            </a:r>
            <a:r>
              <a:rPr sz="2600" spc="-35" dirty="0" smtClean="0">
                <a:latin typeface="Calibri"/>
                <a:cs typeface="Calibri"/>
              </a:rPr>
              <a:t>t</a:t>
            </a:r>
            <a:r>
              <a:rPr sz="2600" spc="0" dirty="0" smtClean="0">
                <a:latin typeface="Calibri"/>
                <a:cs typeface="Calibri"/>
              </a:rPr>
              <a:t>a</a:t>
            </a:r>
            <a:r>
              <a:rPr sz="2600" spc="-30" dirty="0" smtClean="0">
                <a:latin typeface="Calibri"/>
                <a:cs typeface="Calibri"/>
              </a:rPr>
              <a:t>g</a:t>
            </a:r>
            <a:r>
              <a:rPr sz="2600" spc="0" dirty="0" smtClean="0">
                <a:latin typeface="Calibri"/>
                <a:cs typeface="Calibri"/>
              </a:rPr>
              <a:t>e per</a:t>
            </a:r>
            <a:r>
              <a:rPr sz="2600" spc="-65" dirty="0" smtClean="0">
                <a:latin typeface="Calibri"/>
                <a:cs typeface="Calibri"/>
              </a:rPr>
              <a:t>f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r</a:t>
            </a:r>
            <a:r>
              <a:rPr sz="2600" spc="-5" dirty="0" smtClean="0">
                <a:latin typeface="Calibri"/>
                <a:cs typeface="Calibri"/>
              </a:rPr>
              <a:t>m</a:t>
            </a:r>
            <a:r>
              <a:rPr sz="2600" spc="0" dirty="0" smtClean="0">
                <a:latin typeface="Calibri"/>
                <a:cs typeface="Calibri"/>
              </a:rPr>
              <a:t>ance</a:t>
            </a:r>
            <a:r>
              <a:rPr sz="2600" spc="-35" dirty="0" smtClean="0">
                <a:latin typeface="Calibri"/>
                <a:cs typeface="Calibri"/>
              </a:rPr>
              <a:t> </a:t>
            </a:r>
            <a:r>
              <a:rPr sz="2600" spc="-65" dirty="0" smtClean="0">
                <a:latin typeface="Calibri"/>
                <a:cs typeface="Calibri"/>
              </a:rPr>
              <a:t>f</a:t>
            </a:r>
            <a:r>
              <a:rPr sz="2600" spc="-5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r</a:t>
            </a:r>
            <a:r>
              <a:rPr sz="2600" spc="1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its</a:t>
            </a:r>
            <a:r>
              <a:rPr sz="2600" spc="-10" dirty="0" smtClean="0">
                <a:latin typeface="Calibri"/>
                <a:cs typeface="Calibri"/>
              </a:rPr>
              <a:t> </a:t>
            </a:r>
            <a:r>
              <a:rPr sz="2600" spc="-35" dirty="0" smtClean="0">
                <a:latin typeface="Calibri"/>
                <a:cs typeface="Calibri"/>
              </a:rPr>
              <a:t>S</a:t>
            </a:r>
            <a:r>
              <a:rPr sz="2600" spc="-30" dirty="0" smtClean="0">
                <a:latin typeface="Calibri"/>
                <a:cs typeface="Calibri"/>
              </a:rPr>
              <a:t>y</a:t>
            </a:r>
            <a:r>
              <a:rPr sz="2600" spc="-25" dirty="0" smtClean="0">
                <a:latin typeface="Calibri"/>
                <a:cs typeface="Calibri"/>
              </a:rPr>
              <a:t>st</a:t>
            </a:r>
            <a:r>
              <a:rPr sz="2600" spc="0" dirty="0" smtClean="0">
                <a:latin typeface="Calibri"/>
                <a:cs typeface="Calibri"/>
              </a:rPr>
              <a:t>em</a:t>
            </a:r>
            <a:r>
              <a:rPr sz="2600" spc="-3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during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the</a:t>
            </a:r>
            <a:r>
              <a:rPr sz="2600" spc="-2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bench</a:t>
            </a:r>
            <a:r>
              <a:rPr sz="2600" spc="-5" dirty="0" smtClean="0">
                <a:latin typeface="Calibri"/>
                <a:cs typeface="Calibri"/>
              </a:rPr>
              <a:t>m</a:t>
            </a:r>
            <a:r>
              <a:rPr sz="2600" spc="0" dirty="0" smtClean="0">
                <a:latin typeface="Calibri"/>
                <a:cs typeface="Calibri"/>
              </a:rPr>
              <a:t>ark</a:t>
            </a:r>
            <a:r>
              <a:rPr sz="2600" spc="-2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G</a:t>
            </a:r>
            <a:r>
              <a:rPr sz="2600" spc="5" dirty="0" smtClean="0">
                <a:latin typeface="Calibri"/>
                <a:cs typeface="Calibri"/>
              </a:rPr>
              <a:t>M</a:t>
            </a:r>
            <a:r>
              <a:rPr sz="2600" spc="0" dirty="0" smtClean="0">
                <a:latin typeface="Calibri"/>
                <a:cs typeface="Calibri"/>
              </a:rPr>
              <a:t>D </a:t>
            </a:r>
            <a:r>
              <a:rPr sz="2600" spc="-15" dirty="0" smtClean="0">
                <a:latin typeface="Calibri"/>
                <a:cs typeface="Calibri"/>
              </a:rPr>
              <a:t>e</a:t>
            </a:r>
            <a:r>
              <a:rPr sz="2600" spc="-25" dirty="0" smtClean="0">
                <a:latin typeface="Calibri"/>
                <a:cs typeface="Calibri"/>
              </a:rPr>
              <a:t>v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2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t</a:t>
            </a:r>
            <a:r>
              <a:rPr sz="2600" spc="-3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described</a:t>
            </a:r>
            <a:r>
              <a:rPr sz="2600" spc="-5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in</a:t>
            </a:r>
            <a:r>
              <a:rPr sz="2600" spc="-5" dirty="0" smtClean="0">
                <a:latin typeface="Calibri"/>
                <a:cs typeface="Calibri"/>
              </a:rPr>
              <a:t> </a:t>
            </a:r>
            <a:r>
              <a:rPr sz="2600" spc="-55" dirty="0" smtClean="0">
                <a:latin typeface="Calibri"/>
                <a:cs typeface="Calibri"/>
              </a:rPr>
              <a:t>A</a:t>
            </a:r>
            <a:r>
              <a:rPr sz="2600" spc="-35" dirty="0" smtClean="0">
                <a:latin typeface="Calibri"/>
                <a:cs typeface="Calibri"/>
              </a:rPr>
              <a:t>tt</a:t>
            </a:r>
            <a:r>
              <a:rPr sz="2600" spc="0" dirty="0" smtClean="0">
                <a:latin typeface="Calibri"/>
                <a:cs typeface="Calibri"/>
              </a:rPr>
              <a:t>ach</a:t>
            </a:r>
            <a:r>
              <a:rPr sz="2600" spc="-10" dirty="0" smtClean="0">
                <a:latin typeface="Calibri"/>
                <a:cs typeface="Calibri"/>
              </a:rPr>
              <a:t>m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2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t</a:t>
            </a:r>
            <a:r>
              <a:rPr sz="2600" spc="-4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1</a:t>
            </a:r>
            <a:endParaRPr sz="260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21"/>
              </a:spcBef>
            </a:pPr>
            <a:endParaRPr sz="1100"/>
          </a:p>
          <a:p>
            <a:pPr marL="201295" marR="3277235" indent="-189230" algn="just">
              <a:lnSpc>
                <a:spcPct val="100000"/>
              </a:lnSpc>
              <a:buFont typeface="Arial"/>
              <a:buChar char="•"/>
              <a:tabLst>
                <a:tab pos="201295" algn="l"/>
              </a:tabLst>
            </a:pP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25" dirty="0" smtClean="0">
                <a:latin typeface="Calibri"/>
                <a:cs typeface="Calibri"/>
              </a:rPr>
              <a:t>RC</a:t>
            </a:r>
            <a:r>
              <a:rPr sz="2600" spc="-7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T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-5" dirty="0" smtClean="0">
                <a:latin typeface="Calibri"/>
                <a:cs typeface="Calibri"/>
              </a:rPr>
              <a:t>P</a:t>
            </a:r>
            <a:r>
              <a:rPr sz="2600" spc="0" dirty="0" smtClean="0">
                <a:latin typeface="Calibri"/>
                <a:cs typeface="Calibri"/>
              </a:rPr>
              <a:t>C</a:t>
            </a:r>
            <a:r>
              <a:rPr sz="2600" spc="-10" dirty="0" smtClean="0">
                <a:latin typeface="Calibri"/>
                <a:cs typeface="Calibri"/>
              </a:rPr>
              <a:t> </a:t>
            </a:r>
            <a:r>
              <a:rPr sz="2600" spc="-50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es</a:t>
            </a:r>
            <a:r>
              <a:rPr sz="2600" spc="-5" dirty="0" smtClean="0">
                <a:latin typeface="Calibri"/>
                <a:cs typeface="Calibri"/>
              </a:rPr>
              <a:t>p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nsi</a:t>
            </a:r>
            <a:r>
              <a:rPr sz="2600" spc="-5" dirty="0" smtClean="0">
                <a:latin typeface="Calibri"/>
                <a:cs typeface="Calibri"/>
              </a:rPr>
              <a:t>b</a:t>
            </a:r>
            <a:r>
              <a:rPr sz="2600" spc="0" dirty="0" smtClean="0">
                <a:latin typeface="Calibri"/>
                <a:cs typeface="Calibri"/>
              </a:rPr>
              <a:t>ility</a:t>
            </a:r>
            <a:r>
              <a:rPr sz="2600" spc="-4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– </a:t>
            </a:r>
            <a:r>
              <a:rPr sz="2600" spc="-190" dirty="0" smtClean="0">
                <a:latin typeface="Calibri"/>
                <a:cs typeface="Calibri"/>
              </a:rPr>
              <a:t>Y</a:t>
            </a:r>
            <a:r>
              <a:rPr sz="2600" spc="-5" dirty="0" smtClean="0">
                <a:latin typeface="Calibri"/>
                <a:cs typeface="Calibri"/>
              </a:rPr>
              <a:t>e</a:t>
            </a:r>
            <a:r>
              <a:rPr sz="2600" spc="0" dirty="0" smtClean="0"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201295" marR="4249420" indent="-189230" algn="just">
              <a:lnSpc>
                <a:spcPct val="100000"/>
              </a:lnSpc>
              <a:buFont typeface="Arial"/>
              <a:buChar char="•"/>
              <a:tabLst>
                <a:tab pos="201295" algn="l"/>
              </a:tabLst>
            </a:pPr>
            <a:r>
              <a:rPr sz="2600" spc="0" dirty="0" smtClean="0">
                <a:latin typeface="Calibri"/>
                <a:cs typeface="Calibri"/>
              </a:rPr>
              <a:t>TP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-50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es</a:t>
            </a:r>
            <a:r>
              <a:rPr sz="2600" spc="-5" dirty="0" smtClean="0">
                <a:latin typeface="Calibri"/>
                <a:cs typeface="Calibri"/>
              </a:rPr>
              <a:t>p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-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si</a:t>
            </a:r>
            <a:r>
              <a:rPr sz="2600" spc="-5" dirty="0" smtClean="0">
                <a:latin typeface="Calibri"/>
                <a:cs typeface="Calibri"/>
              </a:rPr>
              <a:t>b</a:t>
            </a:r>
            <a:r>
              <a:rPr sz="2600" spc="0" dirty="0" smtClean="0">
                <a:latin typeface="Calibri"/>
                <a:cs typeface="Calibri"/>
              </a:rPr>
              <a:t>ility</a:t>
            </a:r>
            <a:r>
              <a:rPr sz="2600" spc="-4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– </a:t>
            </a:r>
            <a:r>
              <a:rPr sz="2600" spc="-190" dirty="0" smtClean="0">
                <a:latin typeface="Calibri"/>
                <a:cs typeface="Calibri"/>
              </a:rPr>
              <a:t>Y</a:t>
            </a:r>
            <a:r>
              <a:rPr sz="2600" spc="-5" dirty="0" smtClean="0">
                <a:latin typeface="Calibri"/>
                <a:cs typeface="Calibri"/>
              </a:rPr>
              <a:t>e</a:t>
            </a:r>
            <a:r>
              <a:rPr sz="2600" spc="0" dirty="0" smtClean="0"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201295" marR="4253230" indent="-189230" algn="just">
              <a:lnSpc>
                <a:spcPct val="100000"/>
              </a:lnSpc>
              <a:buFont typeface="Arial"/>
              <a:buChar char="•"/>
              <a:tabLst>
                <a:tab pos="201295" algn="l"/>
              </a:tabLst>
            </a:pPr>
            <a:r>
              <a:rPr sz="2600" spc="-70" dirty="0" smtClean="0">
                <a:latin typeface="Calibri"/>
                <a:cs typeface="Calibri"/>
              </a:rPr>
              <a:t>T</a:t>
            </a:r>
            <a:r>
              <a:rPr sz="2600" spc="0" dirty="0" smtClean="0">
                <a:latin typeface="Calibri"/>
                <a:cs typeface="Calibri"/>
              </a:rPr>
              <a:t>O</a:t>
            </a:r>
            <a:r>
              <a:rPr sz="2600" spc="-10" dirty="0" smtClean="0">
                <a:latin typeface="Calibri"/>
                <a:cs typeface="Calibri"/>
              </a:rPr>
              <a:t> </a:t>
            </a:r>
            <a:r>
              <a:rPr sz="2600" spc="-50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es</a:t>
            </a:r>
            <a:r>
              <a:rPr sz="2600" spc="-5" dirty="0" smtClean="0">
                <a:latin typeface="Calibri"/>
                <a:cs typeface="Calibri"/>
              </a:rPr>
              <a:t>p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-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si</a:t>
            </a:r>
            <a:r>
              <a:rPr sz="2600" spc="-5" dirty="0" smtClean="0">
                <a:latin typeface="Calibri"/>
                <a:cs typeface="Calibri"/>
              </a:rPr>
              <a:t>b</a:t>
            </a:r>
            <a:r>
              <a:rPr sz="2600" spc="0" dirty="0" smtClean="0">
                <a:latin typeface="Calibri"/>
                <a:cs typeface="Calibri"/>
              </a:rPr>
              <a:t>ility</a:t>
            </a:r>
            <a:r>
              <a:rPr sz="2600" spc="-4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– </a:t>
            </a:r>
            <a:r>
              <a:rPr sz="2600" spc="-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201295" marR="4196715" indent="-189230" algn="just">
              <a:lnSpc>
                <a:spcPct val="100000"/>
              </a:lnSpc>
              <a:buFont typeface="Arial"/>
              <a:buChar char="•"/>
              <a:tabLst>
                <a:tab pos="201295" algn="l"/>
              </a:tabLst>
            </a:pPr>
            <a:r>
              <a:rPr sz="2600" spc="0" dirty="0" smtClean="0">
                <a:latin typeface="Calibri"/>
                <a:cs typeface="Calibri"/>
              </a:rPr>
              <a:t>GO</a:t>
            </a:r>
            <a:r>
              <a:rPr sz="2600" spc="-10" dirty="0" smtClean="0">
                <a:latin typeface="Calibri"/>
                <a:cs typeface="Calibri"/>
              </a:rPr>
              <a:t> </a:t>
            </a:r>
            <a:r>
              <a:rPr sz="2600" spc="-50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es</a:t>
            </a:r>
            <a:r>
              <a:rPr sz="2600" spc="-5" dirty="0" smtClean="0">
                <a:latin typeface="Calibri"/>
                <a:cs typeface="Calibri"/>
              </a:rPr>
              <a:t>p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-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si</a:t>
            </a:r>
            <a:r>
              <a:rPr sz="2600" spc="-5" dirty="0" smtClean="0">
                <a:latin typeface="Calibri"/>
                <a:cs typeface="Calibri"/>
              </a:rPr>
              <a:t>b</a:t>
            </a:r>
            <a:r>
              <a:rPr sz="2600" spc="0" dirty="0" smtClean="0">
                <a:latin typeface="Calibri"/>
                <a:cs typeface="Calibri"/>
              </a:rPr>
              <a:t>ility</a:t>
            </a:r>
            <a:r>
              <a:rPr sz="2600" spc="-4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– </a:t>
            </a:r>
            <a:r>
              <a:rPr sz="2600" spc="-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3387953" y="6438328"/>
            <a:ext cx="2708047" cy="19107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10" dirty="0" smtClean="0">
                <a:solidFill>
                  <a:srgbClr val="8A8A8A"/>
                </a:solidFill>
                <a:latin typeface="Calibri"/>
                <a:cs typeface="Calibri"/>
              </a:rPr>
              <a:t>Mike Juricek – 4/29/2016 PGDTF Meeting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A8A8A"/>
                </a:solidFill>
                <a:latin typeface="Calibri"/>
                <a:cs typeface="Calibri"/>
              </a:rPr>
              <a:pPr marL="102870">
                <a:lnSpc>
                  <a:spcPct val="100000"/>
                </a:lnSpc>
              </a:pPr>
              <a:t>5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400" spc="-80" dirty="0" smtClean="0">
                <a:latin typeface="Calibri"/>
                <a:cs typeface="Calibri"/>
              </a:rPr>
              <a:t>R</a:t>
            </a:r>
            <a:r>
              <a:rPr sz="4400" spc="0" dirty="0" smtClean="0">
                <a:latin typeface="Calibri"/>
                <a:cs typeface="Calibri"/>
              </a:rPr>
              <a:t>esp</a:t>
            </a:r>
            <a:r>
              <a:rPr sz="4400" spc="5" dirty="0" smtClean="0">
                <a:latin typeface="Calibri"/>
                <a:cs typeface="Calibri"/>
              </a:rPr>
              <a:t>o</a:t>
            </a:r>
            <a:r>
              <a:rPr sz="4400" spc="0" dirty="0" smtClean="0">
                <a:latin typeface="Calibri"/>
                <a:cs typeface="Calibri"/>
              </a:rPr>
              <a:t>ns</a:t>
            </a:r>
            <a:r>
              <a:rPr sz="4400" spc="-5" dirty="0" smtClean="0">
                <a:latin typeface="Calibri"/>
                <a:cs typeface="Calibri"/>
              </a:rPr>
              <a:t>i</a:t>
            </a:r>
            <a:r>
              <a:rPr sz="4400" spc="0" dirty="0" smtClean="0">
                <a:latin typeface="Calibri"/>
                <a:cs typeface="Calibri"/>
              </a:rPr>
              <a:t>b</a:t>
            </a:r>
            <a:r>
              <a:rPr sz="4400" spc="-5" dirty="0" smtClean="0">
                <a:latin typeface="Calibri"/>
                <a:cs typeface="Calibri"/>
              </a:rPr>
              <a:t>ili</a:t>
            </a:r>
            <a:r>
              <a:rPr sz="4400" spc="0" dirty="0" smtClean="0">
                <a:latin typeface="Calibri"/>
                <a:cs typeface="Calibri"/>
              </a:rPr>
              <a:t>t</a:t>
            </a:r>
            <a:r>
              <a:rPr sz="4400" spc="-5" dirty="0" smtClean="0">
                <a:latin typeface="Calibri"/>
                <a:cs typeface="Calibri"/>
              </a:rPr>
              <a:t>i</a:t>
            </a:r>
            <a:r>
              <a:rPr sz="4400" spc="0" dirty="0" smtClean="0">
                <a:latin typeface="Calibri"/>
                <a:cs typeface="Calibri"/>
              </a:rPr>
              <a:t>es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2140" y="1320291"/>
            <a:ext cx="7635875" cy="47847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00000"/>
              </a:lnSpc>
            </a:pPr>
            <a:r>
              <a:rPr sz="2600" b="1" spc="-5" dirty="0" smtClean="0">
                <a:latin typeface="Calibri"/>
                <a:cs typeface="Calibri"/>
              </a:rPr>
              <a:t>R</a:t>
            </a:r>
            <a:r>
              <a:rPr sz="2600" b="1" spc="0" dirty="0" smtClean="0">
                <a:latin typeface="Calibri"/>
                <a:cs typeface="Calibri"/>
              </a:rPr>
              <a:t>4</a:t>
            </a:r>
            <a:r>
              <a:rPr sz="2600" b="1" spc="-2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– </a:t>
            </a:r>
            <a:r>
              <a:rPr sz="2600" spc="-50" dirty="0" smtClean="0">
                <a:latin typeface="Calibri"/>
                <a:cs typeface="Calibri"/>
              </a:rPr>
              <a:t>E</a:t>
            </a:r>
            <a:r>
              <a:rPr sz="2600" spc="0" dirty="0" smtClean="0">
                <a:latin typeface="Calibri"/>
                <a:cs typeface="Calibri"/>
              </a:rPr>
              <a:t>ach</a:t>
            </a:r>
            <a:r>
              <a:rPr sz="2600" spc="-5" dirty="0" smtClean="0">
                <a:latin typeface="Calibri"/>
                <a:cs typeface="Calibri"/>
              </a:rPr>
              <a:t> </a:t>
            </a:r>
            <a:r>
              <a:rPr sz="2600" spc="-35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esp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nsible</a:t>
            </a:r>
            <a:r>
              <a:rPr sz="2600" spc="-3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2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tit</a:t>
            </a:r>
            <a:r>
              <a:rPr sz="2600" spc="-185" dirty="0" smtClean="0">
                <a:latin typeface="Calibri"/>
                <a:cs typeface="Calibri"/>
              </a:rPr>
              <a:t>y</a:t>
            </a:r>
            <a:r>
              <a:rPr sz="2600" spc="-10" dirty="0" smtClean="0">
                <a:latin typeface="Calibri"/>
                <a:cs typeface="Calibri"/>
              </a:rPr>
              <a:t>,</a:t>
            </a:r>
            <a:r>
              <a:rPr sz="2600" spc="-3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as d</a:t>
            </a:r>
            <a:r>
              <a:rPr sz="2600" spc="-15" dirty="0" smtClean="0">
                <a:latin typeface="Calibri"/>
                <a:cs typeface="Calibri"/>
              </a:rPr>
              <a:t>e</a:t>
            </a:r>
            <a:r>
              <a:rPr sz="2600" spc="-25" dirty="0" smtClean="0">
                <a:latin typeface="Calibri"/>
                <a:cs typeface="Calibri"/>
              </a:rPr>
              <a:t>t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5" dirty="0" smtClean="0">
                <a:latin typeface="Calibri"/>
                <a:cs typeface="Calibri"/>
              </a:rPr>
              <a:t>r</a:t>
            </a:r>
            <a:r>
              <a:rPr sz="2600" spc="-5" dirty="0" smtClean="0">
                <a:latin typeface="Calibri"/>
                <a:cs typeface="Calibri"/>
              </a:rPr>
              <a:t>m</a:t>
            </a:r>
            <a:r>
              <a:rPr sz="2600" spc="0" dirty="0" smtClean="0">
                <a:latin typeface="Calibri"/>
                <a:cs typeface="Calibri"/>
              </a:rPr>
              <a:t>ined</a:t>
            </a:r>
            <a:r>
              <a:rPr sz="2600" spc="-5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in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R1,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shall </a:t>
            </a:r>
            <a:r>
              <a:rPr sz="2600" spc="-25" dirty="0" smtClean="0">
                <a:latin typeface="Calibri"/>
                <a:cs typeface="Calibri"/>
              </a:rPr>
              <a:t>c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-5" dirty="0" smtClean="0">
                <a:latin typeface="Calibri"/>
                <a:cs typeface="Calibri"/>
              </a:rPr>
              <a:t>m</a:t>
            </a:r>
            <a:r>
              <a:rPr sz="2600" spc="0" dirty="0" smtClean="0">
                <a:latin typeface="Calibri"/>
                <a:cs typeface="Calibri"/>
              </a:rPr>
              <a:t>pl</a:t>
            </a:r>
            <a:r>
              <a:rPr sz="2600" spc="-15" dirty="0" smtClean="0">
                <a:latin typeface="Calibri"/>
                <a:cs typeface="Calibri"/>
              </a:rPr>
              <a:t>e</a:t>
            </a:r>
            <a:r>
              <a:rPr sz="2600" spc="-25" dirty="0" smtClean="0">
                <a:latin typeface="Calibri"/>
                <a:cs typeface="Calibri"/>
              </a:rPr>
              <a:t>t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3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a G</a:t>
            </a:r>
            <a:r>
              <a:rPr sz="2600" spc="5" dirty="0" smtClean="0">
                <a:latin typeface="Calibri"/>
                <a:cs typeface="Calibri"/>
              </a:rPr>
              <a:t>M</a:t>
            </a:r>
            <a:r>
              <a:rPr sz="2600" spc="0" dirty="0" smtClean="0">
                <a:latin typeface="Calibri"/>
                <a:cs typeface="Calibri"/>
              </a:rPr>
              <a:t>D</a:t>
            </a:r>
            <a:r>
              <a:rPr sz="2600" spc="-20" dirty="0" smtClean="0">
                <a:latin typeface="Calibri"/>
                <a:cs typeface="Calibri"/>
              </a:rPr>
              <a:t> </a:t>
            </a:r>
            <a:r>
              <a:rPr sz="2600" spc="-65" dirty="0" smtClean="0">
                <a:latin typeface="Calibri"/>
                <a:cs typeface="Calibri"/>
              </a:rPr>
              <a:t>V</a:t>
            </a:r>
            <a:r>
              <a:rPr sz="2600" spc="0" dirty="0" smtClean="0">
                <a:latin typeface="Calibri"/>
                <a:cs typeface="Calibri"/>
              </a:rPr>
              <a:t>ulne</a:t>
            </a:r>
            <a:r>
              <a:rPr sz="2600" spc="-45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ability</a:t>
            </a:r>
            <a:r>
              <a:rPr sz="2600" spc="-40" dirty="0" smtClean="0">
                <a:latin typeface="Calibri"/>
                <a:cs typeface="Calibri"/>
              </a:rPr>
              <a:t> </a:t>
            </a:r>
            <a:r>
              <a:rPr sz="2600" spc="5" dirty="0" smtClean="0">
                <a:latin typeface="Calibri"/>
                <a:cs typeface="Calibri"/>
              </a:rPr>
              <a:t>A</a:t>
            </a:r>
            <a:r>
              <a:rPr sz="2600" spc="0" dirty="0" smtClean="0">
                <a:latin typeface="Calibri"/>
                <a:cs typeface="Calibri"/>
              </a:rPr>
              <a:t>ssess</a:t>
            </a:r>
            <a:r>
              <a:rPr sz="2600" spc="-5" dirty="0" smtClean="0">
                <a:latin typeface="Calibri"/>
                <a:cs typeface="Calibri"/>
              </a:rPr>
              <a:t>m</a:t>
            </a:r>
            <a:r>
              <a:rPr sz="2600" spc="-15" dirty="0" smtClean="0">
                <a:latin typeface="Calibri"/>
                <a:cs typeface="Calibri"/>
              </a:rPr>
              <a:t>e</a:t>
            </a:r>
            <a:r>
              <a:rPr sz="2600" spc="-2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t</a:t>
            </a:r>
            <a:r>
              <a:rPr sz="2600" spc="-45" dirty="0" smtClean="0">
                <a:latin typeface="Calibri"/>
                <a:cs typeface="Calibri"/>
              </a:rPr>
              <a:t> </a:t>
            </a:r>
            <a:r>
              <a:rPr sz="2600" spc="-5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f</a:t>
            </a:r>
            <a:r>
              <a:rPr sz="2600" spc="-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the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-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ea</a:t>
            </a:r>
            <a:r>
              <a:rPr sz="2600" spc="5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- </a:t>
            </a:r>
            <a:r>
              <a:rPr sz="2600" spc="-225" dirty="0" smtClean="0">
                <a:latin typeface="Calibri"/>
                <a:cs typeface="Calibri"/>
              </a:rPr>
              <a:t>T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5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m</a:t>
            </a:r>
            <a:r>
              <a:rPr sz="2600" spc="-40" dirty="0" smtClean="0">
                <a:latin typeface="Calibri"/>
                <a:cs typeface="Calibri"/>
              </a:rPr>
              <a:t> </a:t>
            </a:r>
            <a:r>
              <a:rPr sz="2600" spc="-155" dirty="0" smtClean="0">
                <a:latin typeface="Calibri"/>
                <a:cs typeface="Calibri"/>
              </a:rPr>
              <a:t>T</a:t>
            </a:r>
            <a:r>
              <a:rPr sz="2600" spc="-45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ans</a:t>
            </a:r>
            <a:r>
              <a:rPr sz="2600" spc="-5" dirty="0" smtClean="0">
                <a:latin typeface="Calibri"/>
                <a:cs typeface="Calibri"/>
              </a:rPr>
              <a:t>m</a:t>
            </a:r>
            <a:r>
              <a:rPr sz="2600" spc="0" dirty="0" smtClean="0">
                <a:latin typeface="Calibri"/>
                <a:cs typeface="Calibri"/>
              </a:rPr>
              <a:t>issi</a:t>
            </a:r>
            <a:r>
              <a:rPr sz="2600" spc="-5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n</a:t>
            </a:r>
            <a:r>
              <a:rPr sz="2600" spc="-50" dirty="0" smtClean="0">
                <a:latin typeface="Calibri"/>
                <a:cs typeface="Calibri"/>
              </a:rPr>
              <a:t> </a:t>
            </a:r>
            <a:r>
              <a:rPr sz="2600" spc="-5" dirty="0" smtClean="0">
                <a:latin typeface="Calibri"/>
                <a:cs typeface="Calibri"/>
              </a:rPr>
              <a:t>P</a:t>
            </a:r>
            <a:r>
              <a:rPr sz="2600" spc="0" dirty="0" smtClean="0">
                <a:latin typeface="Calibri"/>
                <a:cs typeface="Calibri"/>
              </a:rPr>
              <a:t>lanning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-5" dirty="0" smtClean="0">
                <a:latin typeface="Calibri"/>
                <a:cs typeface="Calibri"/>
              </a:rPr>
              <a:t>Ho</a:t>
            </a:r>
            <a:r>
              <a:rPr sz="2600" spc="0" dirty="0" smtClean="0">
                <a:latin typeface="Calibri"/>
                <a:cs typeface="Calibri"/>
              </a:rPr>
              <a:t>ri</a:t>
            </a:r>
            <a:r>
              <a:rPr sz="2600" spc="-60" dirty="0" smtClean="0">
                <a:latin typeface="Calibri"/>
                <a:cs typeface="Calibri"/>
              </a:rPr>
              <a:t>z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n</a:t>
            </a:r>
            <a:r>
              <a:rPr sz="2600" spc="-5" dirty="0" smtClean="0">
                <a:latin typeface="Calibri"/>
                <a:cs typeface="Calibri"/>
              </a:rPr>
              <a:t> 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nce </a:t>
            </a:r>
            <a:r>
              <a:rPr sz="2600" spc="-15" dirty="0" smtClean="0">
                <a:latin typeface="Calibri"/>
                <a:cs typeface="Calibri"/>
              </a:rPr>
              <a:t>e</a:t>
            </a:r>
            <a:r>
              <a:rPr sz="2600" spc="-25" dirty="0" smtClean="0">
                <a:latin typeface="Calibri"/>
                <a:cs typeface="Calibri"/>
              </a:rPr>
              <a:t>v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15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y</a:t>
            </a:r>
            <a:r>
              <a:rPr sz="2600" spc="-3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60 </a:t>
            </a:r>
            <a:r>
              <a:rPr sz="2600" spc="-25" dirty="0" smtClean="0">
                <a:latin typeface="Calibri"/>
                <a:cs typeface="Calibri"/>
              </a:rPr>
              <a:t>c</a:t>
            </a:r>
            <a:r>
              <a:rPr sz="2600" spc="0" dirty="0" smtClean="0">
                <a:latin typeface="Calibri"/>
                <a:cs typeface="Calibri"/>
              </a:rPr>
              <a:t>al</a:t>
            </a:r>
            <a:r>
              <a:rPr sz="2600" spc="-5" dirty="0" smtClean="0">
                <a:latin typeface="Calibri"/>
                <a:cs typeface="Calibri"/>
              </a:rPr>
              <a:t>en</a:t>
            </a:r>
            <a:r>
              <a:rPr sz="2600" spc="0" dirty="0" smtClean="0">
                <a:latin typeface="Calibri"/>
                <a:cs typeface="Calibri"/>
              </a:rPr>
              <a:t>dar</a:t>
            </a:r>
            <a:r>
              <a:rPr sz="2600" spc="-20" dirty="0" smtClean="0">
                <a:latin typeface="Calibri"/>
                <a:cs typeface="Calibri"/>
              </a:rPr>
              <a:t> </a:t>
            </a:r>
            <a:r>
              <a:rPr sz="2600" spc="-5" dirty="0" smtClean="0">
                <a:latin typeface="Calibri"/>
                <a:cs typeface="Calibri"/>
              </a:rPr>
              <a:t>m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-2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ths.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T</a:t>
            </a:r>
            <a:r>
              <a:rPr sz="2600" spc="-5" dirty="0" smtClean="0">
                <a:latin typeface="Calibri"/>
                <a:cs typeface="Calibri"/>
              </a:rPr>
              <a:t>h</a:t>
            </a:r>
            <a:r>
              <a:rPr sz="2600" spc="0" dirty="0" smtClean="0">
                <a:latin typeface="Calibri"/>
                <a:cs typeface="Calibri"/>
              </a:rPr>
              <a:t>is</a:t>
            </a:r>
            <a:r>
              <a:rPr sz="2600" spc="-2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G</a:t>
            </a:r>
            <a:r>
              <a:rPr sz="2600" spc="5" dirty="0" smtClean="0">
                <a:latin typeface="Calibri"/>
                <a:cs typeface="Calibri"/>
              </a:rPr>
              <a:t>M</a:t>
            </a:r>
            <a:r>
              <a:rPr sz="2600" spc="0" dirty="0" smtClean="0">
                <a:latin typeface="Calibri"/>
                <a:cs typeface="Calibri"/>
              </a:rPr>
              <a:t>D</a:t>
            </a:r>
            <a:r>
              <a:rPr sz="2600" spc="-20" dirty="0" smtClean="0">
                <a:latin typeface="Calibri"/>
                <a:cs typeface="Calibri"/>
              </a:rPr>
              <a:t> </a:t>
            </a:r>
            <a:r>
              <a:rPr sz="2600" spc="-65" dirty="0" smtClean="0">
                <a:latin typeface="Calibri"/>
                <a:cs typeface="Calibri"/>
              </a:rPr>
              <a:t>V</a:t>
            </a:r>
            <a:r>
              <a:rPr sz="2600" spc="-5" dirty="0" smtClean="0">
                <a:latin typeface="Calibri"/>
                <a:cs typeface="Calibri"/>
              </a:rPr>
              <a:t>u</a:t>
            </a:r>
            <a:r>
              <a:rPr sz="2600" spc="0" dirty="0" smtClean="0">
                <a:latin typeface="Calibri"/>
                <a:cs typeface="Calibri"/>
              </a:rPr>
              <a:t>l</a:t>
            </a:r>
            <a:r>
              <a:rPr sz="2600" spc="-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45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ability</a:t>
            </a:r>
            <a:r>
              <a:rPr sz="2600" spc="-45" dirty="0" smtClean="0">
                <a:latin typeface="Calibri"/>
                <a:cs typeface="Calibri"/>
              </a:rPr>
              <a:t> </a:t>
            </a:r>
            <a:r>
              <a:rPr sz="2600" spc="5" dirty="0" smtClean="0">
                <a:latin typeface="Calibri"/>
                <a:cs typeface="Calibri"/>
              </a:rPr>
              <a:t>A</a:t>
            </a:r>
            <a:r>
              <a:rPr sz="2600" spc="0" dirty="0" smtClean="0">
                <a:latin typeface="Calibri"/>
                <a:cs typeface="Calibri"/>
              </a:rPr>
              <a:t>ss</a:t>
            </a:r>
            <a:r>
              <a:rPr sz="2600" spc="-5" dirty="0" smtClean="0">
                <a:latin typeface="Calibri"/>
                <a:cs typeface="Calibri"/>
              </a:rPr>
              <a:t>e</a:t>
            </a:r>
            <a:r>
              <a:rPr sz="2600" spc="0" dirty="0" smtClean="0">
                <a:latin typeface="Calibri"/>
                <a:cs typeface="Calibri"/>
              </a:rPr>
              <a:t>ss</a:t>
            </a:r>
            <a:r>
              <a:rPr sz="2600" spc="-5" dirty="0" smtClean="0">
                <a:latin typeface="Calibri"/>
                <a:cs typeface="Calibri"/>
              </a:rPr>
              <a:t>m</a:t>
            </a:r>
            <a:r>
              <a:rPr sz="2600" spc="-15" dirty="0" smtClean="0">
                <a:latin typeface="Calibri"/>
                <a:cs typeface="Calibri"/>
              </a:rPr>
              <a:t>e</a:t>
            </a:r>
            <a:r>
              <a:rPr sz="2600" spc="-2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t shall</a:t>
            </a:r>
            <a:r>
              <a:rPr sz="2600" spc="-2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use</a:t>
            </a:r>
            <a:r>
              <a:rPr sz="2600" spc="-2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a </a:t>
            </a:r>
            <a:r>
              <a:rPr sz="2600" spc="-25" dirty="0" smtClean="0">
                <a:latin typeface="Calibri"/>
                <a:cs typeface="Calibri"/>
              </a:rPr>
              <a:t>s</a:t>
            </a:r>
            <a:r>
              <a:rPr sz="2600" spc="0" dirty="0" smtClean="0">
                <a:latin typeface="Calibri"/>
                <a:cs typeface="Calibri"/>
              </a:rPr>
              <a:t>tudy</a:t>
            </a:r>
            <a:r>
              <a:rPr sz="2600" spc="-30" dirty="0" smtClean="0">
                <a:latin typeface="Calibri"/>
                <a:cs typeface="Calibri"/>
              </a:rPr>
              <a:t> </a:t>
            </a:r>
            <a:r>
              <a:rPr sz="2600" spc="-5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r</a:t>
            </a:r>
            <a:r>
              <a:rPr sz="2600" spc="15" dirty="0" smtClean="0">
                <a:latin typeface="Calibri"/>
                <a:cs typeface="Calibri"/>
              </a:rPr>
              <a:t> </a:t>
            </a:r>
            <a:r>
              <a:rPr sz="2600" spc="-25" dirty="0" smtClean="0">
                <a:latin typeface="Calibri"/>
                <a:cs typeface="Calibri"/>
              </a:rPr>
              <a:t>s</a:t>
            </a:r>
            <a:r>
              <a:rPr sz="2600" spc="0" dirty="0" smtClean="0">
                <a:latin typeface="Calibri"/>
                <a:cs typeface="Calibri"/>
              </a:rPr>
              <a:t>tudies</a:t>
            </a:r>
            <a:r>
              <a:rPr sz="2600" spc="-4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based</a:t>
            </a:r>
            <a:r>
              <a:rPr sz="2600" spc="-25" dirty="0" smtClean="0">
                <a:latin typeface="Calibri"/>
                <a:cs typeface="Calibri"/>
              </a:rPr>
              <a:t> 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n</a:t>
            </a:r>
            <a:r>
              <a:rPr sz="2600" spc="-5" dirty="0" smtClean="0">
                <a:latin typeface="Calibri"/>
                <a:cs typeface="Calibri"/>
              </a:rPr>
              <a:t> m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dels</a:t>
            </a:r>
            <a:r>
              <a:rPr sz="2600" spc="-1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ide</a:t>
            </a:r>
            <a:r>
              <a:rPr sz="2600" spc="-2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ti</a:t>
            </a:r>
            <a:r>
              <a:rPr sz="2600" spc="-5" dirty="0" smtClean="0">
                <a:latin typeface="Calibri"/>
                <a:cs typeface="Calibri"/>
              </a:rPr>
              <a:t>f</a:t>
            </a:r>
            <a:r>
              <a:rPr sz="2600" spc="0" dirty="0" smtClean="0">
                <a:latin typeface="Calibri"/>
                <a:cs typeface="Calibri"/>
              </a:rPr>
              <a:t>ied</a:t>
            </a:r>
            <a:r>
              <a:rPr sz="2600" spc="-4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in </a:t>
            </a:r>
            <a:r>
              <a:rPr sz="2600" spc="-50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equi</a:t>
            </a:r>
            <a:r>
              <a:rPr sz="2600" spc="-35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5" dirty="0" smtClean="0">
                <a:latin typeface="Calibri"/>
                <a:cs typeface="Calibri"/>
              </a:rPr>
              <a:t>m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2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t</a:t>
            </a:r>
            <a:r>
              <a:rPr sz="2600" spc="-6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R2,</a:t>
            </a:r>
            <a:r>
              <a:rPr sz="2600" spc="-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d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cu</a:t>
            </a:r>
            <a:r>
              <a:rPr sz="2600" spc="-10" dirty="0" smtClean="0">
                <a:latin typeface="Calibri"/>
                <a:cs typeface="Calibri"/>
              </a:rPr>
              <a:t>m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2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t</a:t>
            </a:r>
            <a:r>
              <a:rPr sz="2600" spc="-2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assu</a:t>
            </a:r>
            <a:r>
              <a:rPr sz="2600" spc="-10" dirty="0" smtClean="0">
                <a:latin typeface="Calibri"/>
                <a:cs typeface="Calibri"/>
              </a:rPr>
              <a:t>m</a:t>
            </a:r>
            <a:r>
              <a:rPr sz="2600" spc="-15" dirty="0" smtClean="0">
                <a:latin typeface="Calibri"/>
                <a:cs typeface="Calibri"/>
              </a:rPr>
              <a:t>p</a:t>
            </a:r>
            <a:r>
              <a:rPr sz="2600" spc="0" dirty="0" smtClean="0">
                <a:latin typeface="Calibri"/>
                <a:cs typeface="Calibri"/>
              </a:rPr>
              <a:t>ti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ns</a:t>
            </a:r>
            <a:r>
              <a:rPr sz="2600" spc="-10" dirty="0" smtClean="0">
                <a:latin typeface="Calibri"/>
                <a:cs typeface="Calibri"/>
              </a:rPr>
              <a:t>,</a:t>
            </a:r>
            <a:r>
              <a:rPr sz="2600" spc="-4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and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d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cu</a:t>
            </a:r>
            <a:r>
              <a:rPr sz="2600" spc="-10" dirty="0" smtClean="0">
                <a:latin typeface="Calibri"/>
                <a:cs typeface="Calibri"/>
              </a:rPr>
              <a:t>m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2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t su</a:t>
            </a:r>
            <a:r>
              <a:rPr sz="2600" spc="-10" dirty="0" smtClean="0">
                <a:latin typeface="Calibri"/>
                <a:cs typeface="Calibri"/>
              </a:rPr>
              <a:t>m</a:t>
            </a:r>
            <a:r>
              <a:rPr sz="2600" spc="-5" dirty="0" smtClean="0">
                <a:latin typeface="Calibri"/>
                <a:cs typeface="Calibri"/>
              </a:rPr>
              <a:t>m</a:t>
            </a:r>
            <a:r>
              <a:rPr sz="2600" spc="0" dirty="0" smtClean="0">
                <a:latin typeface="Calibri"/>
                <a:cs typeface="Calibri"/>
              </a:rPr>
              <a:t>ari</a:t>
            </a:r>
            <a:r>
              <a:rPr sz="2600" spc="-60" dirty="0" smtClean="0">
                <a:latin typeface="Calibri"/>
                <a:cs typeface="Calibri"/>
              </a:rPr>
              <a:t>z</a:t>
            </a:r>
            <a:r>
              <a:rPr sz="2600" spc="0" dirty="0" smtClean="0">
                <a:latin typeface="Calibri"/>
                <a:cs typeface="Calibri"/>
              </a:rPr>
              <a:t>ed</a:t>
            </a:r>
            <a:r>
              <a:rPr sz="2600" spc="-50" dirty="0" smtClean="0">
                <a:latin typeface="Calibri"/>
                <a:cs typeface="Calibri"/>
              </a:rPr>
              <a:t> </a:t>
            </a:r>
            <a:r>
              <a:rPr sz="2600" spc="-35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esults</a:t>
            </a:r>
            <a:r>
              <a:rPr sz="2600" spc="-25" dirty="0" smtClean="0">
                <a:latin typeface="Calibri"/>
                <a:cs typeface="Calibri"/>
              </a:rPr>
              <a:t> 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f</a:t>
            </a:r>
            <a:r>
              <a:rPr sz="2600" spc="-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the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-25" dirty="0" smtClean="0">
                <a:latin typeface="Calibri"/>
                <a:cs typeface="Calibri"/>
              </a:rPr>
              <a:t>st</a:t>
            </a:r>
            <a:r>
              <a:rPr sz="2600" spc="0" dirty="0" smtClean="0">
                <a:latin typeface="Calibri"/>
                <a:cs typeface="Calibri"/>
              </a:rPr>
              <a:t>eady</a:t>
            </a:r>
            <a:r>
              <a:rPr sz="2600" spc="-40" dirty="0" smtClean="0">
                <a:latin typeface="Calibri"/>
                <a:cs typeface="Calibri"/>
              </a:rPr>
              <a:t> </a:t>
            </a:r>
            <a:r>
              <a:rPr sz="2600" spc="-25" dirty="0" smtClean="0">
                <a:latin typeface="Calibri"/>
                <a:cs typeface="Calibri"/>
              </a:rPr>
              <a:t>s</a:t>
            </a:r>
            <a:r>
              <a:rPr sz="2600" spc="-35" dirty="0" smtClean="0">
                <a:latin typeface="Calibri"/>
                <a:cs typeface="Calibri"/>
              </a:rPr>
              <a:t>t</a:t>
            </a:r>
            <a:r>
              <a:rPr sz="2600" spc="-25" dirty="0" smtClean="0">
                <a:latin typeface="Calibri"/>
                <a:cs typeface="Calibri"/>
              </a:rPr>
              <a:t>at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2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anal</a:t>
            </a:r>
            <a:r>
              <a:rPr sz="2600" spc="-30" dirty="0" smtClean="0">
                <a:latin typeface="Calibri"/>
                <a:cs typeface="Calibri"/>
              </a:rPr>
              <a:t>y</a:t>
            </a:r>
            <a:r>
              <a:rPr sz="2600" spc="0" dirty="0" smtClean="0">
                <a:latin typeface="Calibri"/>
                <a:cs typeface="Calibri"/>
              </a:rPr>
              <a:t>sis.</a:t>
            </a:r>
            <a:endParaRPr sz="260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22"/>
              </a:spcBef>
            </a:pPr>
            <a:endParaRPr sz="1100"/>
          </a:p>
          <a:p>
            <a:pPr marL="201295" indent="-189230">
              <a:lnSpc>
                <a:spcPct val="100000"/>
              </a:lnSpc>
              <a:buFont typeface="Arial"/>
              <a:buChar char="•"/>
              <a:tabLst>
                <a:tab pos="201295" algn="l"/>
              </a:tabLst>
            </a:pP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25" dirty="0" smtClean="0">
                <a:latin typeface="Calibri"/>
                <a:cs typeface="Calibri"/>
              </a:rPr>
              <a:t>RC</a:t>
            </a:r>
            <a:r>
              <a:rPr sz="2600" spc="-7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T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-5" dirty="0" smtClean="0">
                <a:latin typeface="Calibri"/>
                <a:cs typeface="Calibri"/>
              </a:rPr>
              <a:t>P</a:t>
            </a:r>
            <a:r>
              <a:rPr sz="2600" spc="0" dirty="0" smtClean="0">
                <a:latin typeface="Calibri"/>
                <a:cs typeface="Calibri"/>
              </a:rPr>
              <a:t>C</a:t>
            </a:r>
            <a:r>
              <a:rPr sz="2600" spc="-10" dirty="0" smtClean="0">
                <a:latin typeface="Calibri"/>
                <a:cs typeface="Calibri"/>
              </a:rPr>
              <a:t> </a:t>
            </a:r>
            <a:r>
              <a:rPr sz="2600" spc="-50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es</a:t>
            </a:r>
            <a:r>
              <a:rPr sz="2600" spc="-5" dirty="0" smtClean="0">
                <a:latin typeface="Calibri"/>
                <a:cs typeface="Calibri"/>
              </a:rPr>
              <a:t>p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nsi</a:t>
            </a:r>
            <a:r>
              <a:rPr sz="2600" spc="-5" dirty="0" smtClean="0">
                <a:latin typeface="Calibri"/>
                <a:cs typeface="Calibri"/>
              </a:rPr>
              <a:t>b</a:t>
            </a:r>
            <a:r>
              <a:rPr sz="2600" spc="0" dirty="0" smtClean="0">
                <a:latin typeface="Calibri"/>
                <a:cs typeface="Calibri"/>
              </a:rPr>
              <a:t>ility</a:t>
            </a:r>
            <a:r>
              <a:rPr sz="2600" spc="-4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– </a:t>
            </a:r>
            <a:r>
              <a:rPr sz="2600" spc="-190" dirty="0" smtClean="0">
                <a:latin typeface="Calibri"/>
                <a:cs typeface="Calibri"/>
              </a:rPr>
              <a:t>Y</a:t>
            </a:r>
            <a:r>
              <a:rPr sz="2600" spc="-5" dirty="0" smtClean="0">
                <a:latin typeface="Calibri"/>
                <a:cs typeface="Calibri"/>
              </a:rPr>
              <a:t>e</a:t>
            </a:r>
            <a:r>
              <a:rPr sz="2600" spc="0" dirty="0" smtClean="0"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buFont typeface="Arial"/>
              <a:buChar char="•"/>
              <a:tabLst>
                <a:tab pos="201295" algn="l"/>
              </a:tabLst>
            </a:pPr>
            <a:r>
              <a:rPr sz="2600" spc="0" dirty="0" smtClean="0">
                <a:latin typeface="Calibri"/>
                <a:cs typeface="Calibri"/>
              </a:rPr>
              <a:t>TP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-50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es</a:t>
            </a:r>
            <a:r>
              <a:rPr sz="2600" spc="-5" dirty="0" smtClean="0">
                <a:latin typeface="Calibri"/>
                <a:cs typeface="Calibri"/>
              </a:rPr>
              <a:t>p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-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si</a:t>
            </a:r>
            <a:r>
              <a:rPr sz="2600" spc="-5" dirty="0" smtClean="0">
                <a:latin typeface="Calibri"/>
                <a:cs typeface="Calibri"/>
              </a:rPr>
              <a:t>b</a:t>
            </a:r>
            <a:r>
              <a:rPr sz="2600" spc="0" dirty="0" smtClean="0">
                <a:latin typeface="Calibri"/>
                <a:cs typeface="Calibri"/>
              </a:rPr>
              <a:t>ility</a:t>
            </a:r>
            <a:r>
              <a:rPr sz="2600" spc="-4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– </a:t>
            </a:r>
            <a:r>
              <a:rPr sz="2600" spc="-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buFont typeface="Arial"/>
              <a:buChar char="•"/>
              <a:tabLst>
                <a:tab pos="201295" algn="l"/>
              </a:tabLst>
            </a:pPr>
            <a:r>
              <a:rPr sz="2600" spc="-70" dirty="0" smtClean="0">
                <a:latin typeface="Calibri"/>
                <a:cs typeface="Calibri"/>
              </a:rPr>
              <a:t>T</a:t>
            </a:r>
            <a:r>
              <a:rPr sz="2600" spc="0" dirty="0" smtClean="0">
                <a:latin typeface="Calibri"/>
                <a:cs typeface="Calibri"/>
              </a:rPr>
              <a:t>O</a:t>
            </a:r>
            <a:r>
              <a:rPr sz="2600" spc="-10" dirty="0" smtClean="0">
                <a:latin typeface="Calibri"/>
                <a:cs typeface="Calibri"/>
              </a:rPr>
              <a:t> </a:t>
            </a:r>
            <a:r>
              <a:rPr sz="2600" spc="-50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es</a:t>
            </a:r>
            <a:r>
              <a:rPr sz="2600" spc="-5" dirty="0" smtClean="0">
                <a:latin typeface="Calibri"/>
                <a:cs typeface="Calibri"/>
              </a:rPr>
              <a:t>p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-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si</a:t>
            </a:r>
            <a:r>
              <a:rPr sz="2600" spc="-5" dirty="0" smtClean="0">
                <a:latin typeface="Calibri"/>
                <a:cs typeface="Calibri"/>
              </a:rPr>
              <a:t>b</a:t>
            </a:r>
            <a:r>
              <a:rPr sz="2600" spc="0" dirty="0" smtClean="0">
                <a:latin typeface="Calibri"/>
                <a:cs typeface="Calibri"/>
              </a:rPr>
              <a:t>ility</a:t>
            </a:r>
            <a:r>
              <a:rPr sz="2600" spc="-4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– </a:t>
            </a:r>
            <a:r>
              <a:rPr sz="2600" spc="-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buFont typeface="Arial"/>
              <a:buChar char="•"/>
              <a:tabLst>
                <a:tab pos="201295" algn="l"/>
              </a:tabLst>
            </a:pPr>
            <a:r>
              <a:rPr sz="2600" spc="0" dirty="0" smtClean="0">
                <a:latin typeface="Calibri"/>
                <a:cs typeface="Calibri"/>
              </a:rPr>
              <a:t>GO</a:t>
            </a:r>
            <a:r>
              <a:rPr sz="2600" spc="-10" dirty="0" smtClean="0">
                <a:latin typeface="Calibri"/>
                <a:cs typeface="Calibri"/>
              </a:rPr>
              <a:t> </a:t>
            </a:r>
            <a:r>
              <a:rPr sz="2600" spc="-50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es</a:t>
            </a:r>
            <a:r>
              <a:rPr sz="2600" spc="-5" dirty="0" smtClean="0">
                <a:latin typeface="Calibri"/>
                <a:cs typeface="Calibri"/>
              </a:rPr>
              <a:t>p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-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si</a:t>
            </a:r>
            <a:r>
              <a:rPr sz="2600" spc="-5" dirty="0" smtClean="0">
                <a:latin typeface="Calibri"/>
                <a:cs typeface="Calibri"/>
              </a:rPr>
              <a:t>b</a:t>
            </a:r>
            <a:r>
              <a:rPr sz="2600" spc="0" dirty="0" smtClean="0">
                <a:latin typeface="Calibri"/>
                <a:cs typeface="Calibri"/>
              </a:rPr>
              <a:t>ility</a:t>
            </a:r>
            <a:r>
              <a:rPr sz="2600" spc="-4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– </a:t>
            </a:r>
            <a:r>
              <a:rPr sz="2600" spc="-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3387953" y="6438328"/>
            <a:ext cx="2708047" cy="19107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10" dirty="0" smtClean="0">
                <a:solidFill>
                  <a:srgbClr val="8A8A8A"/>
                </a:solidFill>
                <a:latin typeface="Calibri"/>
                <a:cs typeface="Calibri"/>
              </a:rPr>
              <a:t>Mike Juricek – 4/29/2016 PGDTF Meeting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A8A8A"/>
                </a:solidFill>
                <a:latin typeface="Calibri"/>
                <a:cs typeface="Calibri"/>
              </a:rPr>
              <a:pPr marL="102870">
                <a:lnSpc>
                  <a:spcPct val="100000"/>
                </a:lnSpc>
              </a:pPr>
              <a:t>6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400" spc="-80" dirty="0" smtClean="0">
                <a:latin typeface="Calibri"/>
                <a:cs typeface="Calibri"/>
              </a:rPr>
              <a:t>R</a:t>
            </a:r>
            <a:r>
              <a:rPr sz="4400" spc="0" dirty="0" smtClean="0">
                <a:latin typeface="Calibri"/>
                <a:cs typeface="Calibri"/>
              </a:rPr>
              <a:t>esp</a:t>
            </a:r>
            <a:r>
              <a:rPr sz="4400" spc="5" dirty="0" smtClean="0">
                <a:latin typeface="Calibri"/>
                <a:cs typeface="Calibri"/>
              </a:rPr>
              <a:t>o</a:t>
            </a:r>
            <a:r>
              <a:rPr sz="4400" spc="0" dirty="0" smtClean="0">
                <a:latin typeface="Calibri"/>
                <a:cs typeface="Calibri"/>
              </a:rPr>
              <a:t>ns</a:t>
            </a:r>
            <a:r>
              <a:rPr sz="4400" spc="-5" dirty="0" smtClean="0">
                <a:latin typeface="Calibri"/>
                <a:cs typeface="Calibri"/>
              </a:rPr>
              <a:t>i</a:t>
            </a:r>
            <a:r>
              <a:rPr sz="4400" spc="0" dirty="0" smtClean="0">
                <a:latin typeface="Calibri"/>
                <a:cs typeface="Calibri"/>
              </a:rPr>
              <a:t>b</a:t>
            </a:r>
            <a:r>
              <a:rPr sz="4400" spc="-5" dirty="0" smtClean="0">
                <a:latin typeface="Calibri"/>
                <a:cs typeface="Calibri"/>
              </a:rPr>
              <a:t>ili</a:t>
            </a:r>
            <a:r>
              <a:rPr sz="4400" spc="0" dirty="0" smtClean="0">
                <a:latin typeface="Calibri"/>
                <a:cs typeface="Calibri"/>
              </a:rPr>
              <a:t>t</a:t>
            </a:r>
            <a:r>
              <a:rPr sz="4400" spc="-5" dirty="0" smtClean="0">
                <a:latin typeface="Calibri"/>
                <a:cs typeface="Calibri"/>
              </a:rPr>
              <a:t>i</a:t>
            </a:r>
            <a:r>
              <a:rPr sz="4400" spc="0" dirty="0" smtClean="0">
                <a:latin typeface="Calibri"/>
                <a:cs typeface="Calibri"/>
              </a:rPr>
              <a:t>es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167891"/>
            <a:ext cx="7371715" cy="43884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00000"/>
              </a:lnSpc>
            </a:pPr>
            <a:r>
              <a:rPr sz="2600" b="1" spc="-5" dirty="0" smtClean="0">
                <a:latin typeface="Calibri"/>
                <a:cs typeface="Calibri"/>
              </a:rPr>
              <a:t>R</a:t>
            </a:r>
            <a:r>
              <a:rPr sz="2600" b="1" spc="0" dirty="0" smtClean="0">
                <a:latin typeface="Calibri"/>
                <a:cs typeface="Calibri"/>
              </a:rPr>
              <a:t>5</a:t>
            </a:r>
            <a:r>
              <a:rPr sz="2600" b="1" spc="-2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– </a:t>
            </a:r>
            <a:r>
              <a:rPr sz="2600" spc="-50" dirty="0" smtClean="0">
                <a:latin typeface="Calibri"/>
                <a:cs typeface="Calibri"/>
              </a:rPr>
              <a:t>E</a:t>
            </a:r>
            <a:r>
              <a:rPr sz="2600" spc="0" dirty="0" smtClean="0">
                <a:latin typeface="Calibri"/>
                <a:cs typeface="Calibri"/>
              </a:rPr>
              <a:t>ach</a:t>
            </a:r>
            <a:r>
              <a:rPr sz="2600" spc="-5" dirty="0" smtClean="0">
                <a:latin typeface="Calibri"/>
                <a:cs typeface="Calibri"/>
              </a:rPr>
              <a:t> </a:t>
            </a:r>
            <a:r>
              <a:rPr sz="2600" spc="-35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esp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nsible</a:t>
            </a:r>
            <a:r>
              <a:rPr sz="2600" spc="-3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2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tit</a:t>
            </a:r>
            <a:r>
              <a:rPr sz="2600" spc="-185" dirty="0" smtClean="0">
                <a:latin typeface="Calibri"/>
                <a:cs typeface="Calibri"/>
              </a:rPr>
              <a:t>y</a:t>
            </a:r>
            <a:r>
              <a:rPr sz="2600" spc="-10" dirty="0" smtClean="0">
                <a:latin typeface="Calibri"/>
                <a:cs typeface="Calibri"/>
              </a:rPr>
              <a:t>,</a:t>
            </a:r>
            <a:r>
              <a:rPr sz="2600" spc="-3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as d</a:t>
            </a:r>
            <a:r>
              <a:rPr sz="2600" spc="-15" dirty="0" smtClean="0">
                <a:latin typeface="Calibri"/>
                <a:cs typeface="Calibri"/>
              </a:rPr>
              <a:t>e</a:t>
            </a:r>
            <a:r>
              <a:rPr sz="2600" spc="-25" dirty="0" smtClean="0">
                <a:latin typeface="Calibri"/>
                <a:cs typeface="Calibri"/>
              </a:rPr>
              <a:t>t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5" dirty="0" smtClean="0">
                <a:latin typeface="Calibri"/>
                <a:cs typeface="Calibri"/>
              </a:rPr>
              <a:t>r</a:t>
            </a:r>
            <a:r>
              <a:rPr sz="2600" spc="-5" dirty="0" smtClean="0">
                <a:latin typeface="Calibri"/>
                <a:cs typeface="Calibri"/>
              </a:rPr>
              <a:t>m</a:t>
            </a:r>
            <a:r>
              <a:rPr sz="2600" spc="0" dirty="0" smtClean="0">
                <a:latin typeface="Calibri"/>
                <a:cs typeface="Calibri"/>
              </a:rPr>
              <a:t>ined</a:t>
            </a:r>
            <a:r>
              <a:rPr sz="2600" spc="-5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in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R1,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shall p</a:t>
            </a:r>
            <a:r>
              <a:rPr sz="2600" spc="-35" dirty="0" smtClean="0">
                <a:latin typeface="Calibri"/>
                <a:cs typeface="Calibri"/>
              </a:rPr>
              <a:t>r</a:t>
            </a:r>
            <a:r>
              <a:rPr sz="2600" spc="-2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vide</a:t>
            </a:r>
            <a:r>
              <a:rPr sz="2600" spc="-4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GIC</a:t>
            </a:r>
            <a:r>
              <a:rPr sz="2600" spc="-10" dirty="0" smtClean="0">
                <a:latin typeface="Calibri"/>
                <a:cs typeface="Calibri"/>
              </a:rPr>
              <a:t> </a:t>
            </a:r>
            <a:r>
              <a:rPr sz="2600" spc="-5" dirty="0" smtClean="0">
                <a:latin typeface="Calibri"/>
                <a:cs typeface="Calibri"/>
              </a:rPr>
              <a:t>f</a:t>
            </a:r>
            <a:r>
              <a:rPr sz="2600" spc="0" dirty="0" smtClean="0">
                <a:latin typeface="Calibri"/>
                <a:cs typeface="Calibri"/>
              </a:rPr>
              <a:t>l</a:t>
            </a:r>
            <a:r>
              <a:rPr sz="2600" spc="-2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w</a:t>
            </a:r>
            <a:r>
              <a:rPr sz="2600" spc="-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i</a:t>
            </a:r>
            <a:r>
              <a:rPr sz="2600" spc="-15" dirty="0" smtClean="0">
                <a:latin typeface="Calibri"/>
                <a:cs typeface="Calibri"/>
              </a:rPr>
              <a:t>n</a:t>
            </a:r>
            <a:r>
              <a:rPr sz="2600" spc="-65" dirty="0" smtClean="0">
                <a:latin typeface="Calibri"/>
                <a:cs typeface="Calibri"/>
              </a:rPr>
              <a:t>f</a:t>
            </a:r>
            <a:r>
              <a:rPr sz="2600" spc="-5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r</a:t>
            </a:r>
            <a:r>
              <a:rPr sz="2600" spc="-5" dirty="0" smtClean="0">
                <a:latin typeface="Calibri"/>
                <a:cs typeface="Calibri"/>
              </a:rPr>
              <a:t>m</a:t>
            </a:r>
            <a:r>
              <a:rPr sz="2600" spc="-25" dirty="0" smtClean="0">
                <a:latin typeface="Calibri"/>
                <a:cs typeface="Calibri"/>
              </a:rPr>
              <a:t>a</a:t>
            </a:r>
            <a:r>
              <a:rPr sz="2600" spc="0" dirty="0" smtClean="0">
                <a:latin typeface="Calibri"/>
                <a:cs typeface="Calibri"/>
              </a:rPr>
              <a:t>ti</a:t>
            </a:r>
            <a:r>
              <a:rPr sz="2600" spc="-5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n</a:t>
            </a:r>
            <a:r>
              <a:rPr sz="2600" spc="-5" dirty="0" smtClean="0">
                <a:latin typeface="Calibri"/>
                <a:cs typeface="Calibri"/>
              </a:rPr>
              <a:t> </a:t>
            </a:r>
            <a:r>
              <a:rPr sz="2600" spc="-25" dirty="0" smtClean="0">
                <a:latin typeface="Calibri"/>
                <a:cs typeface="Calibri"/>
              </a:rPr>
              <a:t>t</a:t>
            </a:r>
            <a:r>
              <a:rPr sz="2600" spc="0" dirty="0" smtClean="0">
                <a:latin typeface="Calibri"/>
                <a:cs typeface="Calibri"/>
              </a:rPr>
              <a:t>o</a:t>
            </a:r>
            <a:r>
              <a:rPr sz="2600" spc="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be</a:t>
            </a:r>
            <a:r>
              <a:rPr sz="2600" spc="-2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used</a:t>
            </a:r>
            <a:r>
              <a:rPr sz="2600" spc="-25" dirty="0" smtClean="0">
                <a:latin typeface="Calibri"/>
                <a:cs typeface="Calibri"/>
              </a:rPr>
              <a:t> </a:t>
            </a:r>
            <a:r>
              <a:rPr sz="2600" spc="-65" dirty="0" smtClean="0">
                <a:latin typeface="Calibri"/>
                <a:cs typeface="Calibri"/>
              </a:rPr>
              <a:t>f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r</a:t>
            </a:r>
            <a:r>
              <a:rPr sz="2600" spc="1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the t</a:t>
            </a:r>
            <a:r>
              <a:rPr sz="2600" spc="-45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an</a:t>
            </a:r>
            <a:r>
              <a:rPr sz="2600" spc="-25" dirty="0" smtClean="0">
                <a:latin typeface="Calibri"/>
                <a:cs typeface="Calibri"/>
              </a:rPr>
              <a:t>s</a:t>
            </a:r>
            <a:r>
              <a:rPr sz="2600" spc="-65" dirty="0" smtClean="0">
                <a:latin typeface="Calibri"/>
                <a:cs typeface="Calibri"/>
              </a:rPr>
              <a:t>f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r</a:t>
            </a:r>
            <a:r>
              <a:rPr sz="2600" spc="-5" dirty="0" smtClean="0">
                <a:latin typeface="Calibri"/>
                <a:cs typeface="Calibri"/>
              </a:rPr>
              <a:t>m</a:t>
            </a:r>
            <a:r>
              <a:rPr sz="2600" spc="0" dirty="0" smtClean="0">
                <a:latin typeface="Calibri"/>
                <a:cs typeface="Calibri"/>
              </a:rPr>
              <a:t>er</a:t>
            </a:r>
            <a:r>
              <a:rPr sz="2600" spc="-2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ther</a:t>
            </a:r>
            <a:r>
              <a:rPr sz="2600" spc="-5" dirty="0" smtClean="0">
                <a:latin typeface="Calibri"/>
                <a:cs typeface="Calibri"/>
              </a:rPr>
              <a:t>m</a:t>
            </a:r>
            <a:r>
              <a:rPr sz="2600" spc="0" dirty="0" smtClean="0">
                <a:latin typeface="Calibri"/>
                <a:cs typeface="Calibri"/>
              </a:rPr>
              <a:t>al</a:t>
            </a:r>
            <a:r>
              <a:rPr sz="2600" spc="-2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i</a:t>
            </a:r>
            <a:r>
              <a:rPr sz="2600" spc="-5" dirty="0" smtClean="0">
                <a:latin typeface="Calibri"/>
                <a:cs typeface="Calibri"/>
              </a:rPr>
              <a:t>m</a:t>
            </a:r>
            <a:r>
              <a:rPr sz="2600" spc="0" dirty="0" smtClean="0">
                <a:latin typeface="Calibri"/>
                <a:cs typeface="Calibri"/>
              </a:rPr>
              <a:t>pact assess</a:t>
            </a:r>
            <a:r>
              <a:rPr sz="2600" spc="-5" dirty="0" smtClean="0">
                <a:latin typeface="Calibri"/>
                <a:cs typeface="Calibri"/>
              </a:rPr>
              <a:t>m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3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t</a:t>
            </a:r>
            <a:r>
              <a:rPr sz="2600" spc="-4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speci</a:t>
            </a:r>
            <a:r>
              <a:rPr sz="2600" spc="-5" dirty="0" smtClean="0">
                <a:latin typeface="Calibri"/>
                <a:cs typeface="Calibri"/>
              </a:rPr>
              <a:t>f</a:t>
            </a:r>
            <a:r>
              <a:rPr sz="2600" spc="0" dirty="0" smtClean="0">
                <a:latin typeface="Calibri"/>
                <a:cs typeface="Calibri"/>
              </a:rPr>
              <a:t>ied</a:t>
            </a:r>
            <a:r>
              <a:rPr sz="2600" spc="-5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in </a:t>
            </a:r>
            <a:r>
              <a:rPr sz="2600" spc="-50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equi</a:t>
            </a:r>
            <a:r>
              <a:rPr sz="2600" spc="-35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5" dirty="0" smtClean="0">
                <a:latin typeface="Calibri"/>
                <a:cs typeface="Calibri"/>
              </a:rPr>
              <a:t>m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2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t</a:t>
            </a:r>
            <a:r>
              <a:rPr sz="2600" spc="-6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R6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-25" dirty="0" smtClean="0">
                <a:latin typeface="Calibri"/>
                <a:cs typeface="Calibri"/>
              </a:rPr>
              <a:t>t</a:t>
            </a:r>
            <a:r>
              <a:rPr sz="2600" spc="0" dirty="0" smtClean="0">
                <a:latin typeface="Calibri"/>
                <a:cs typeface="Calibri"/>
              </a:rPr>
              <a:t>o</a:t>
            </a:r>
            <a:r>
              <a:rPr sz="2600" spc="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each</a:t>
            </a:r>
            <a:r>
              <a:rPr sz="2600" spc="-25" dirty="0" smtClean="0">
                <a:latin typeface="Calibri"/>
                <a:cs typeface="Calibri"/>
              </a:rPr>
              <a:t> </a:t>
            </a:r>
            <a:r>
              <a:rPr sz="2600" spc="-155" dirty="0" smtClean="0">
                <a:latin typeface="Calibri"/>
                <a:cs typeface="Calibri"/>
              </a:rPr>
              <a:t>T</a:t>
            </a:r>
            <a:r>
              <a:rPr sz="2600" spc="-45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ans</a:t>
            </a:r>
            <a:r>
              <a:rPr sz="2600" spc="-5" dirty="0" smtClean="0">
                <a:latin typeface="Calibri"/>
                <a:cs typeface="Calibri"/>
              </a:rPr>
              <a:t>m</a:t>
            </a:r>
            <a:r>
              <a:rPr sz="2600" spc="0" dirty="0" smtClean="0">
                <a:latin typeface="Calibri"/>
                <a:cs typeface="Calibri"/>
              </a:rPr>
              <a:t>issi</a:t>
            </a:r>
            <a:r>
              <a:rPr sz="2600" spc="-5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n</a:t>
            </a:r>
            <a:r>
              <a:rPr sz="2600" spc="-4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O</a:t>
            </a:r>
            <a:r>
              <a:rPr sz="2600" spc="-5" dirty="0" smtClean="0">
                <a:latin typeface="Calibri"/>
                <a:cs typeface="Calibri"/>
              </a:rPr>
              <a:t>w</a:t>
            </a:r>
            <a:r>
              <a:rPr sz="2600" spc="0" dirty="0" smtClean="0">
                <a:latin typeface="Calibri"/>
                <a:cs typeface="Calibri"/>
              </a:rPr>
              <a:t>ner</a:t>
            </a:r>
            <a:r>
              <a:rPr sz="2600" spc="-2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and Gene</a:t>
            </a:r>
            <a:r>
              <a:rPr sz="2600" spc="-45" dirty="0" smtClean="0">
                <a:latin typeface="Calibri"/>
                <a:cs typeface="Calibri"/>
              </a:rPr>
              <a:t>r</a:t>
            </a:r>
            <a:r>
              <a:rPr sz="2600" spc="-25" dirty="0" smtClean="0">
                <a:latin typeface="Calibri"/>
                <a:cs typeface="Calibri"/>
              </a:rPr>
              <a:t>at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r</a:t>
            </a:r>
            <a:r>
              <a:rPr sz="2600" spc="-3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O</a:t>
            </a:r>
            <a:r>
              <a:rPr sz="2600" spc="-5" dirty="0" smtClean="0">
                <a:latin typeface="Calibri"/>
                <a:cs typeface="Calibri"/>
              </a:rPr>
              <a:t>w</a:t>
            </a:r>
            <a:r>
              <a:rPr sz="2600" spc="0" dirty="0" smtClean="0">
                <a:latin typeface="Calibri"/>
                <a:cs typeface="Calibri"/>
              </a:rPr>
              <a:t>ner</a:t>
            </a:r>
            <a:r>
              <a:rPr sz="2600" spc="-1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th</a:t>
            </a:r>
            <a:r>
              <a:rPr sz="2600" spc="-25" dirty="0" smtClean="0">
                <a:latin typeface="Calibri"/>
                <a:cs typeface="Calibri"/>
              </a:rPr>
              <a:t>a</a:t>
            </a:r>
            <a:r>
              <a:rPr sz="2600" spc="0" dirty="0" smtClean="0">
                <a:latin typeface="Calibri"/>
                <a:cs typeface="Calibri"/>
              </a:rPr>
              <a:t>t</a:t>
            </a:r>
            <a:r>
              <a:rPr sz="2600" spc="-10" dirty="0" smtClean="0">
                <a:latin typeface="Calibri"/>
                <a:cs typeface="Calibri"/>
              </a:rPr>
              <a:t> </a:t>
            </a:r>
            <a:r>
              <a:rPr sz="2600" spc="-20" dirty="0" smtClean="0">
                <a:latin typeface="Calibri"/>
                <a:cs typeface="Calibri"/>
              </a:rPr>
              <a:t>o</a:t>
            </a:r>
            <a:r>
              <a:rPr sz="2600" spc="-5" dirty="0" smtClean="0">
                <a:latin typeface="Calibri"/>
                <a:cs typeface="Calibri"/>
              </a:rPr>
              <a:t>w</a:t>
            </a:r>
            <a:r>
              <a:rPr sz="2600" spc="0" dirty="0" smtClean="0">
                <a:latin typeface="Calibri"/>
                <a:cs typeface="Calibri"/>
              </a:rPr>
              <a:t>ns an</a:t>
            </a:r>
            <a:r>
              <a:rPr sz="2600" spc="-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appli</a:t>
            </a:r>
            <a:r>
              <a:rPr sz="2600" spc="-25" dirty="0" smtClean="0">
                <a:latin typeface="Calibri"/>
                <a:cs typeface="Calibri"/>
              </a:rPr>
              <a:t>c</a:t>
            </a:r>
            <a:r>
              <a:rPr sz="2600" spc="0" dirty="0" smtClean="0">
                <a:latin typeface="Calibri"/>
                <a:cs typeface="Calibri"/>
              </a:rPr>
              <a:t>able</a:t>
            </a:r>
            <a:r>
              <a:rPr sz="2600" spc="-2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Bulk</a:t>
            </a:r>
            <a:r>
              <a:rPr sz="2600" spc="-1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Electric </a:t>
            </a:r>
            <a:r>
              <a:rPr sz="2600" spc="-35" dirty="0" smtClean="0">
                <a:latin typeface="Calibri"/>
                <a:cs typeface="Calibri"/>
              </a:rPr>
              <a:t>S</a:t>
            </a:r>
            <a:r>
              <a:rPr sz="2600" spc="-30" dirty="0" smtClean="0">
                <a:latin typeface="Calibri"/>
                <a:cs typeface="Calibri"/>
              </a:rPr>
              <a:t>y</a:t>
            </a:r>
            <a:r>
              <a:rPr sz="2600" spc="-25" dirty="0" smtClean="0">
                <a:latin typeface="Calibri"/>
                <a:cs typeface="Calibri"/>
              </a:rPr>
              <a:t>st</a:t>
            </a:r>
            <a:r>
              <a:rPr sz="2600" spc="0" dirty="0" smtClean="0">
                <a:latin typeface="Calibri"/>
                <a:cs typeface="Calibri"/>
              </a:rPr>
              <a:t>em</a:t>
            </a:r>
            <a:r>
              <a:rPr sz="2600" spc="-4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(B</a:t>
            </a:r>
            <a:r>
              <a:rPr sz="2600" spc="-25" dirty="0" smtClean="0">
                <a:latin typeface="Calibri"/>
                <a:cs typeface="Calibri"/>
              </a:rPr>
              <a:t>E</a:t>
            </a:r>
            <a:r>
              <a:rPr sz="2600" spc="0" dirty="0" smtClean="0">
                <a:latin typeface="Calibri"/>
                <a:cs typeface="Calibri"/>
              </a:rPr>
              <a:t>S)</a:t>
            </a:r>
            <a:r>
              <a:rPr sz="2600" spc="-1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p</a:t>
            </a:r>
            <a:r>
              <a:rPr sz="2600" spc="-20" dirty="0" smtClean="0">
                <a:latin typeface="Calibri"/>
                <a:cs typeface="Calibri"/>
              </a:rPr>
              <a:t>o</a:t>
            </a:r>
            <a:r>
              <a:rPr sz="2600" spc="-30" dirty="0" smtClean="0">
                <a:latin typeface="Calibri"/>
                <a:cs typeface="Calibri"/>
              </a:rPr>
              <a:t>w</a:t>
            </a:r>
            <a:r>
              <a:rPr sz="2600" spc="0" dirty="0" smtClean="0">
                <a:latin typeface="Calibri"/>
                <a:cs typeface="Calibri"/>
              </a:rPr>
              <a:t>er</a:t>
            </a:r>
            <a:r>
              <a:rPr sz="2600" spc="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t</a:t>
            </a:r>
            <a:r>
              <a:rPr sz="2600" spc="-45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an</a:t>
            </a:r>
            <a:r>
              <a:rPr sz="2600" spc="-25" dirty="0" smtClean="0">
                <a:latin typeface="Calibri"/>
                <a:cs typeface="Calibri"/>
              </a:rPr>
              <a:t>s</a:t>
            </a:r>
            <a:r>
              <a:rPr sz="2600" spc="-65" dirty="0" smtClean="0">
                <a:latin typeface="Calibri"/>
                <a:cs typeface="Calibri"/>
              </a:rPr>
              <a:t>f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r</a:t>
            </a:r>
            <a:r>
              <a:rPr sz="2600" spc="-5" dirty="0" smtClean="0">
                <a:latin typeface="Calibri"/>
                <a:cs typeface="Calibri"/>
              </a:rPr>
              <a:t>m</a:t>
            </a:r>
            <a:r>
              <a:rPr sz="2600" spc="0" dirty="0" smtClean="0">
                <a:latin typeface="Calibri"/>
                <a:cs typeface="Calibri"/>
              </a:rPr>
              <a:t>er</a:t>
            </a:r>
            <a:r>
              <a:rPr sz="2600" spc="-2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in</a:t>
            </a:r>
            <a:r>
              <a:rPr sz="2600" spc="-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the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planning</a:t>
            </a:r>
            <a:r>
              <a:rPr sz="2600" spc="-3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a</a:t>
            </a:r>
            <a:r>
              <a:rPr sz="2600" spc="-35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ea.</a:t>
            </a:r>
            <a:endParaRPr sz="260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22"/>
              </a:spcBef>
            </a:pPr>
            <a:endParaRPr sz="1100"/>
          </a:p>
          <a:p>
            <a:pPr marL="201295" indent="-189230">
              <a:lnSpc>
                <a:spcPct val="100000"/>
              </a:lnSpc>
              <a:buFont typeface="Arial"/>
              <a:buChar char="•"/>
              <a:tabLst>
                <a:tab pos="201295" algn="l"/>
              </a:tabLst>
            </a:pP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25" dirty="0" smtClean="0">
                <a:latin typeface="Calibri"/>
                <a:cs typeface="Calibri"/>
              </a:rPr>
              <a:t>RC</a:t>
            </a:r>
            <a:r>
              <a:rPr sz="2600" spc="-7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T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-5" dirty="0" smtClean="0">
                <a:latin typeface="Calibri"/>
                <a:cs typeface="Calibri"/>
              </a:rPr>
              <a:t>P</a:t>
            </a:r>
            <a:r>
              <a:rPr sz="2600" spc="0" dirty="0" smtClean="0">
                <a:latin typeface="Calibri"/>
                <a:cs typeface="Calibri"/>
              </a:rPr>
              <a:t>C</a:t>
            </a:r>
            <a:r>
              <a:rPr sz="2600" spc="-10" dirty="0" smtClean="0">
                <a:latin typeface="Calibri"/>
                <a:cs typeface="Calibri"/>
              </a:rPr>
              <a:t> </a:t>
            </a:r>
            <a:r>
              <a:rPr sz="2600" spc="-50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es</a:t>
            </a:r>
            <a:r>
              <a:rPr sz="2600" spc="-5" dirty="0" smtClean="0">
                <a:latin typeface="Calibri"/>
                <a:cs typeface="Calibri"/>
              </a:rPr>
              <a:t>p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nsi</a:t>
            </a:r>
            <a:r>
              <a:rPr sz="2600" spc="-5" dirty="0" smtClean="0">
                <a:latin typeface="Calibri"/>
                <a:cs typeface="Calibri"/>
              </a:rPr>
              <a:t>b</a:t>
            </a:r>
            <a:r>
              <a:rPr sz="2600" spc="0" dirty="0" smtClean="0">
                <a:latin typeface="Calibri"/>
                <a:cs typeface="Calibri"/>
              </a:rPr>
              <a:t>ility</a:t>
            </a:r>
            <a:r>
              <a:rPr sz="2600" spc="-4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– </a:t>
            </a:r>
            <a:r>
              <a:rPr sz="2600" spc="-190" dirty="0" smtClean="0">
                <a:latin typeface="Calibri"/>
                <a:cs typeface="Calibri"/>
              </a:rPr>
              <a:t>Y</a:t>
            </a:r>
            <a:r>
              <a:rPr sz="2600" spc="-5" dirty="0" smtClean="0">
                <a:latin typeface="Calibri"/>
                <a:cs typeface="Calibri"/>
              </a:rPr>
              <a:t>e</a:t>
            </a:r>
            <a:r>
              <a:rPr sz="2600" spc="0" dirty="0" smtClean="0"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buFont typeface="Arial"/>
              <a:buChar char="•"/>
              <a:tabLst>
                <a:tab pos="201295" algn="l"/>
              </a:tabLst>
            </a:pPr>
            <a:r>
              <a:rPr sz="2600" spc="0" dirty="0" smtClean="0">
                <a:latin typeface="Calibri"/>
                <a:cs typeface="Calibri"/>
              </a:rPr>
              <a:t>TP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-50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es</a:t>
            </a:r>
            <a:r>
              <a:rPr sz="2600" spc="-5" dirty="0" smtClean="0">
                <a:latin typeface="Calibri"/>
                <a:cs typeface="Calibri"/>
              </a:rPr>
              <a:t>p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-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si</a:t>
            </a:r>
            <a:r>
              <a:rPr sz="2600" spc="-5" dirty="0" smtClean="0">
                <a:latin typeface="Calibri"/>
                <a:cs typeface="Calibri"/>
              </a:rPr>
              <a:t>b</a:t>
            </a:r>
            <a:r>
              <a:rPr sz="2600" spc="0" dirty="0" smtClean="0">
                <a:latin typeface="Calibri"/>
                <a:cs typeface="Calibri"/>
              </a:rPr>
              <a:t>ility</a:t>
            </a:r>
            <a:r>
              <a:rPr sz="2600" spc="-4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– </a:t>
            </a:r>
            <a:r>
              <a:rPr sz="2600" spc="-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buFont typeface="Arial"/>
              <a:buChar char="•"/>
              <a:tabLst>
                <a:tab pos="201295" algn="l"/>
              </a:tabLst>
            </a:pPr>
            <a:r>
              <a:rPr sz="2600" spc="-70" dirty="0" smtClean="0">
                <a:latin typeface="Calibri"/>
                <a:cs typeface="Calibri"/>
              </a:rPr>
              <a:t>T</a:t>
            </a:r>
            <a:r>
              <a:rPr sz="2600" spc="0" dirty="0" smtClean="0">
                <a:latin typeface="Calibri"/>
                <a:cs typeface="Calibri"/>
              </a:rPr>
              <a:t>O</a:t>
            </a:r>
            <a:r>
              <a:rPr sz="2600" spc="-10" dirty="0" smtClean="0">
                <a:latin typeface="Calibri"/>
                <a:cs typeface="Calibri"/>
              </a:rPr>
              <a:t> </a:t>
            </a:r>
            <a:r>
              <a:rPr sz="2600" spc="-50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es</a:t>
            </a:r>
            <a:r>
              <a:rPr sz="2600" spc="-5" dirty="0" smtClean="0">
                <a:latin typeface="Calibri"/>
                <a:cs typeface="Calibri"/>
              </a:rPr>
              <a:t>p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-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si</a:t>
            </a:r>
            <a:r>
              <a:rPr sz="2600" spc="-5" dirty="0" smtClean="0">
                <a:latin typeface="Calibri"/>
                <a:cs typeface="Calibri"/>
              </a:rPr>
              <a:t>b</a:t>
            </a:r>
            <a:r>
              <a:rPr sz="2600" spc="0" dirty="0" smtClean="0">
                <a:latin typeface="Calibri"/>
                <a:cs typeface="Calibri"/>
              </a:rPr>
              <a:t>ility</a:t>
            </a:r>
            <a:r>
              <a:rPr sz="2600" spc="-4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– </a:t>
            </a:r>
            <a:r>
              <a:rPr sz="2600" spc="-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buFont typeface="Arial"/>
              <a:buChar char="•"/>
              <a:tabLst>
                <a:tab pos="201295" algn="l"/>
              </a:tabLst>
            </a:pPr>
            <a:r>
              <a:rPr sz="2600" spc="0" dirty="0" smtClean="0">
                <a:latin typeface="Calibri"/>
                <a:cs typeface="Calibri"/>
              </a:rPr>
              <a:t>GO</a:t>
            </a:r>
            <a:r>
              <a:rPr sz="2600" spc="-10" dirty="0" smtClean="0">
                <a:latin typeface="Calibri"/>
                <a:cs typeface="Calibri"/>
              </a:rPr>
              <a:t> </a:t>
            </a:r>
            <a:r>
              <a:rPr sz="2600" spc="-50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es</a:t>
            </a:r>
            <a:r>
              <a:rPr sz="2600" spc="-5" dirty="0" smtClean="0">
                <a:latin typeface="Calibri"/>
                <a:cs typeface="Calibri"/>
              </a:rPr>
              <a:t>p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-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si</a:t>
            </a:r>
            <a:r>
              <a:rPr sz="2600" spc="-5" dirty="0" smtClean="0">
                <a:latin typeface="Calibri"/>
                <a:cs typeface="Calibri"/>
              </a:rPr>
              <a:t>b</a:t>
            </a:r>
            <a:r>
              <a:rPr sz="2600" spc="0" dirty="0" smtClean="0">
                <a:latin typeface="Calibri"/>
                <a:cs typeface="Calibri"/>
              </a:rPr>
              <a:t>ility</a:t>
            </a:r>
            <a:r>
              <a:rPr sz="2600" spc="-4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– </a:t>
            </a:r>
            <a:r>
              <a:rPr sz="2600" spc="-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3387953" y="6438328"/>
            <a:ext cx="2631847" cy="19107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10" dirty="0" smtClean="0">
                <a:solidFill>
                  <a:srgbClr val="8A8A8A"/>
                </a:solidFill>
                <a:latin typeface="Calibri"/>
                <a:cs typeface="Calibri"/>
              </a:rPr>
              <a:t>Mike Juricek – 4/29/2016 PGDTF Meeting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A8A8A"/>
                </a:solidFill>
                <a:latin typeface="Calibri"/>
                <a:cs typeface="Calibri"/>
              </a:rPr>
              <a:pPr marL="102870">
                <a:lnSpc>
                  <a:spcPct val="100000"/>
                </a:lnSpc>
              </a:pPr>
              <a:t>7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400" spc="-80" dirty="0" smtClean="0">
                <a:latin typeface="Calibri"/>
                <a:cs typeface="Calibri"/>
              </a:rPr>
              <a:t>R</a:t>
            </a:r>
            <a:r>
              <a:rPr sz="4400" spc="0" dirty="0" smtClean="0">
                <a:latin typeface="Calibri"/>
                <a:cs typeface="Calibri"/>
              </a:rPr>
              <a:t>esp</a:t>
            </a:r>
            <a:r>
              <a:rPr sz="4400" spc="5" dirty="0" smtClean="0">
                <a:latin typeface="Calibri"/>
                <a:cs typeface="Calibri"/>
              </a:rPr>
              <a:t>o</a:t>
            </a:r>
            <a:r>
              <a:rPr sz="4400" spc="0" dirty="0" smtClean="0">
                <a:latin typeface="Calibri"/>
                <a:cs typeface="Calibri"/>
              </a:rPr>
              <a:t>ns</a:t>
            </a:r>
            <a:r>
              <a:rPr sz="4400" spc="-5" dirty="0" smtClean="0">
                <a:latin typeface="Calibri"/>
                <a:cs typeface="Calibri"/>
              </a:rPr>
              <a:t>i</a:t>
            </a:r>
            <a:r>
              <a:rPr sz="4400" spc="0" dirty="0" smtClean="0">
                <a:latin typeface="Calibri"/>
                <a:cs typeface="Calibri"/>
              </a:rPr>
              <a:t>b</a:t>
            </a:r>
            <a:r>
              <a:rPr sz="4400" spc="-5" dirty="0" smtClean="0">
                <a:latin typeface="Calibri"/>
                <a:cs typeface="Calibri"/>
              </a:rPr>
              <a:t>ili</a:t>
            </a:r>
            <a:r>
              <a:rPr sz="4400" spc="0" dirty="0" smtClean="0">
                <a:latin typeface="Calibri"/>
                <a:cs typeface="Calibri"/>
              </a:rPr>
              <a:t>t</a:t>
            </a:r>
            <a:r>
              <a:rPr sz="4400" spc="-5" dirty="0" smtClean="0">
                <a:latin typeface="Calibri"/>
                <a:cs typeface="Calibri"/>
              </a:rPr>
              <a:t>i</a:t>
            </a:r>
            <a:r>
              <a:rPr sz="4400" spc="0" dirty="0" smtClean="0">
                <a:latin typeface="Calibri"/>
                <a:cs typeface="Calibri"/>
              </a:rPr>
              <a:t>es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2140" y="1320291"/>
            <a:ext cx="7471409" cy="39922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00000"/>
              </a:lnSpc>
            </a:pPr>
            <a:r>
              <a:rPr sz="2600" b="1" spc="-5" dirty="0" smtClean="0">
                <a:latin typeface="Calibri"/>
                <a:cs typeface="Calibri"/>
              </a:rPr>
              <a:t>R</a:t>
            </a:r>
            <a:r>
              <a:rPr sz="2600" b="1" spc="0" dirty="0" smtClean="0">
                <a:latin typeface="Calibri"/>
                <a:cs typeface="Calibri"/>
              </a:rPr>
              <a:t>6</a:t>
            </a:r>
            <a:r>
              <a:rPr sz="2600" b="1" spc="-2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– </a:t>
            </a:r>
            <a:r>
              <a:rPr sz="2600" spc="-50" dirty="0" smtClean="0">
                <a:latin typeface="Calibri"/>
                <a:cs typeface="Calibri"/>
              </a:rPr>
              <a:t>E</a:t>
            </a:r>
            <a:r>
              <a:rPr sz="2600" spc="0" dirty="0" smtClean="0">
                <a:latin typeface="Calibri"/>
                <a:cs typeface="Calibri"/>
              </a:rPr>
              <a:t>ach</a:t>
            </a:r>
            <a:r>
              <a:rPr sz="2600" spc="-5" dirty="0" smtClean="0">
                <a:latin typeface="Calibri"/>
                <a:cs typeface="Calibri"/>
              </a:rPr>
              <a:t> </a:t>
            </a:r>
            <a:r>
              <a:rPr sz="2600" spc="-155" dirty="0" smtClean="0">
                <a:latin typeface="Calibri"/>
                <a:cs typeface="Calibri"/>
              </a:rPr>
              <a:t>T</a:t>
            </a:r>
            <a:r>
              <a:rPr sz="2600" spc="-45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ans</a:t>
            </a:r>
            <a:r>
              <a:rPr sz="2600" spc="-5" dirty="0" smtClean="0">
                <a:latin typeface="Calibri"/>
                <a:cs typeface="Calibri"/>
              </a:rPr>
              <a:t>m</a:t>
            </a:r>
            <a:r>
              <a:rPr sz="2600" spc="0" dirty="0" smtClean="0">
                <a:latin typeface="Calibri"/>
                <a:cs typeface="Calibri"/>
              </a:rPr>
              <a:t>issi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n</a:t>
            </a:r>
            <a:r>
              <a:rPr sz="2600" spc="-4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O</a:t>
            </a:r>
            <a:r>
              <a:rPr sz="2600" spc="-5" dirty="0" smtClean="0">
                <a:latin typeface="Calibri"/>
                <a:cs typeface="Calibri"/>
              </a:rPr>
              <a:t>w</a:t>
            </a:r>
            <a:r>
              <a:rPr sz="2600" spc="0" dirty="0" smtClean="0">
                <a:latin typeface="Calibri"/>
                <a:cs typeface="Calibri"/>
              </a:rPr>
              <a:t>ner</a:t>
            </a:r>
            <a:r>
              <a:rPr sz="2600" spc="-1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and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Gene</a:t>
            </a:r>
            <a:r>
              <a:rPr sz="2600" spc="-45" dirty="0" smtClean="0">
                <a:latin typeface="Calibri"/>
                <a:cs typeface="Calibri"/>
              </a:rPr>
              <a:t>r</a:t>
            </a:r>
            <a:r>
              <a:rPr sz="2600" spc="-25" dirty="0" smtClean="0">
                <a:latin typeface="Calibri"/>
                <a:cs typeface="Calibri"/>
              </a:rPr>
              <a:t>at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r</a:t>
            </a:r>
            <a:r>
              <a:rPr sz="2600" spc="-3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O</a:t>
            </a:r>
            <a:r>
              <a:rPr sz="2600" spc="-5" dirty="0" smtClean="0">
                <a:latin typeface="Calibri"/>
                <a:cs typeface="Calibri"/>
              </a:rPr>
              <a:t>w</a:t>
            </a:r>
            <a:r>
              <a:rPr sz="2600" spc="0" dirty="0" smtClean="0">
                <a:latin typeface="Calibri"/>
                <a:cs typeface="Calibri"/>
              </a:rPr>
              <a:t>ner s</a:t>
            </a:r>
            <a:r>
              <a:rPr sz="2600" spc="-5" dirty="0" smtClean="0">
                <a:latin typeface="Calibri"/>
                <a:cs typeface="Calibri"/>
              </a:rPr>
              <a:t>h</a:t>
            </a:r>
            <a:r>
              <a:rPr sz="2600" spc="0" dirty="0" smtClean="0">
                <a:latin typeface="Calibri"/>
                <a:cs typeface="Calibri"/>
              </a:rPr>
              <a:t>all</a:t>
            </a:r>
            <a:r>
              <a:rPr sz="2600" spc="-25" dirty="0" smtClean="0">
                <a:latin typeface="Calibri"/>
                <a:cs typeface="Calibri"/>
              </a:rPr>
              <a:t> c</a:t>
            </a:r>
            <a:r>
              <a:rPr sz="2600" spc="-5" dirty="0" smtClean="0">
                <a:latin typeface="Calibri"/>
                <a:cs typeface="Calibri"/>
              </a:rPr>
              <a:t>ond</a:t>
            </a:r>
            <a:r>
              <a:rPr sz="2600" spc="0" dirty="0" smtClean="0">
                <a:latin typeface="Calibri"/>
                <a:cs typeface="Calibri"/>
              </a:rPr>
              <a:t>uct</a:t>
            </a:r>
            <a:r>
              <a:rPr sz="2600" spc="-1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a t</a:t>
            </a:r>
            <a:r>
              <a:rPr sz="2600" spc="-5" dirty="0" smtClean="0">
                <a:latin typeface="Calibri"/>
                <a:cs typeface="Calibri"/>
              </a:rPr>
              <a:t>h</a:t>
            </a:r>
            <a:r>
              <a:rPr sz="2600" spc="0" dirty="0" smtClean="0">
                <a:latin typeface="Calibri"/>
                <a:cs typeface="Calibri"/>
              </a:rPr>
              <a:t>er</a:t>
            </a:r>
            <a:r>
              <a:rPr sz="2600" spc="-5" dirty="0" smtClean="0">
                <a:latin typeface="Calibri"/>
                <a:cs typeface="Calibri"/>
              </a:rPr>
              <a:t>m</a:t>
            </a:r>
            <a:r>
              <a:rPr sz="2600" spc="0" dirty="0" smtClean="0">
                <a:latin typeface="Calibri"/>
                <a:cs typeface="Calibri"/>
              </a:rPr>
              <a:t>al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i</a:t>
            </a:r>
            <a:r>
              <a:rPr sz="2600" spc="-10" dirty="0" smtClean="0">
                <a:latin typeface="Calibri"/>
                <a:cs typeface="Calibri"/>
              </a:rPr>
              <a:t>m</a:t>
            </a:r>
            <a:r>
              <a:rPr sz="2600" spc="0" dirty="0" smtClean="0">
                <a:latin typeface="Calibri"/>
                <a:cs typeface="Calibri"/>
              </a:rPr>
              <a:t>pact</a:t>
            </a:r>
            <a:r>
              <a:rPr sz="2600" spc="-1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ass</a:t>
            </a:r>
            <a:r>
              <a:rPr sz="2600" spc="-5" dirty="0" smtClean="0">
                <a:latin typeface="Calibri"/>
                <a:cs typeface="Calibri"/>
              </a:rPr>
              <a:t>e</a:t>
            </a:r>
            <a:r>
              <a:rPr sz="2600" spc="0" dirty="0" smtClean="0">
                <a:latin typeface="Calibri"/>
                <a:cs typeface="Calibri"/>
              </a:rPr>
              <a:t>ss</a:t>
            </a:r>
            <a:r>
              <a:rPr sz="2600" spc="-5" dirty="0" smtClean="0">
                <a:latin typeface="Calibri"/>
                <a:cs typeface="Calibri"/>
              </a:rPr>
              <a:t>m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2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t</a:t>
            </a:r>
            <a:r>
              <a:rPr sz="2600" spc="-60" dirty="0" smtClean="0">
                <a:latin typeface="Calibri"/>
                <a:cs typeface="Calibri"/>
              </a:rPr>
              <a:t> </a:t>
            </a:r>
            <a:r>
              <a:rPr sz="2600" spc="-65" dirty="0" smtClean="0">
                <a:latin typeface="Calibri"/>
                <a:cs typeface="Calibri"/>
              </a:rPr>
              <a:t>f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r</a:t>
            </a:r>
            <a:r>
              <a:rPr sz="2600" spc="1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its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s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l</a:t>
            </a:r>
            <a:r>
              <a:rPr sz="2600" spc="-5" dirty="0" smtClean="0">
                <a:latin typeface="Calibri"/>
                <a:cs typeface="Calibri"/>
              </a:rPr>
              <a:t>e</a:t>
            </a:r>
            <a:r>
              <a:rPr sz="2600" spc="0" dirty="0" smtClean="0">
                <a:latin typeface="Calibri"/>
                <a:cs typeface="Calibri"/>
              </a:rPr>
              <a:t>ly and</a:t>
            </a:r>
            <a:r>
              <a:rPr sz="2600" spc="-3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j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i</a:t>
            </a:r>
            <a:r>
              <a:rPr sz="2600" spc="-2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tly</a:t>
            </a:r>
            <a:r>
              <a:rPr sz="2600" spc="-5" dirty="0" smtClean="0">
                <a:latin typeface="Calibri"/>
                <a:cs typeface="Calibri"/>
              </a:rPr>
              <a:t> </a:t>
            </a:r>
            <a:r>
              <a:rPr sz="2600" spc="-20" dirty="0" smtClean="0">
                <a:latin typeface="Calibri"/>
                <a:cs typeface="Calibri"/>
              </a:rPr>
              <a:t>o</a:t>
            </a:r>
            <a:r>
              <a:rPr sz="2600" spc="-5" dirty="0" smtClean="0">
                <a:latin typeface="Calibri"/>
                <a:cs typeface="Calibri"/>
              </a:rPr>
              <a:t>w</a:t>
            </a:r>
            <a:r>
              <a:rPr sz="2600" spc="0" dirty="0" smtClean="0">
                <a:latin typeface="Calibri"/>
                <a:cs typeface="Calibri"/>
              </a:rPr>
              <a:t>ned appli</a:t>
            </a:r>
            <a:r>
              <a:rPr sz="2600" spc="-25" dirty="0" smtClean="0">
                <a:latin typeface="Calibri"/>
                <a:cs typeface="Calibri"/>
              </a:rPr>
              <a:t>c</a:t>
            </a:r>
            <a:r>
              <a:rPr sz="2600" spc="0" dirty="0" smtClean="0">
                <a:latin typeface="Calibri"/>
                <a:cs typeface="Calibri"/>
              </a:rPr>
              <a:t>able</a:t>
            </a:r>
            <a:r>
              <a:rPr sz="2600" spc="-2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B</a:t>
            </a:r>
            <a:r>
              <a:rPr sz="2600" spc="-25" dirty="0" smtClean="0">
                <a:latin typeface="Calibri"/>
                <a:cs typeface="Calibri"/>
              </a:rPr>
              <a:t>E</a:t>
            </a:r>
            <a:r>
              <a:rPr sz="2600" spc="0" dirty="0" smtClean="0">
                <a:latin typeface="Calibri"/>
                <a:cs typeface="Calibri"/>
              </a:rPr>
              <a:t>S</a:t>
            </a:r>
            <a:r>
              <a:rPr sz="2600" spc="-1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p</a:t>
            </a:r>
            <a:r>
              <a:rPr sz="2600" spc="-20" dirty="0" smtClean="0">
                <a:latin typeface="Calibri"/>
                <a:cs typeface="Calibri"/>
              </a:rPr>
              <a:t>o</a:t>
            </a:r>
            <a:r>
              <a:rPr sz="2600" spc="-30" dirty="0" smtClean="0">
                <a:latin typeface="Calibri"/>
                <a:cs typeface="Calibri"/>
              </a:rPr>
              <a:t>w</a:t>
            </a:r>
            <a:r>
              <a:rPr sz="2600" spc="0" dirty="0" smtClean="0">
                <a:latin typeface="Calibri"/>
                <a:cs typeface="Calibri"/>
              </a:rPr>
              <a:t>er</a:t>
            </a:r>
            <a:r>
              <a:rPr sz="2600" spc="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t</a:t>
            </a:r>
            <a:r>
              <a:rPr sz="2600" spc="-45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an</a:t>
            </a:r>
            <a:r>
              <a:rPr sz="2600" spc="-25" dirty="0" smtClean="0">
                <a:latin typeface="Calibri"/>
                <a:cs typeface="Calibri"/>
              </a:rPr>
              <a:t>s</a:t>
            </a:r>
            <a:r>
              <a:rPr sz="2600" spc="-65" dirty="0" smtClean="0">
                <a:latin typeface="Calibri"/>
                <a:cs typeface="Calibri"/>
              </a:rPr>
              <a:t>f</a:t>
            </a:r>
            <a:r>
              <a:rPr sz="2600" spc="-5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r</a:t>
            </a:r>
            <a:r>
              <a:rPr sz="2600" spc="-5" dirty="0" smtClean="0">
                <a:latin typeface="Calibri"/>
                <a:cs typeface="Calibri"/>
              </a:rPr>
              <a:t>m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45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s </a:t>
            </a:r>
            <a:r>
              <a:rPr sz="2600" spc="-5" dirty="0" smtClean="0">
                <a:latin typeface="Calibri"/>
                <a:cs typeface="Calibri"/>
              </a:rPr>
              <a:t>w</a:t>
            </a:r>
            <a:r>
              <a:rPr sz="2600" spc="0" dirty="0" smtClean="0">
                <a:latin typeface="Calibri"/>
                <a:cs typeface="Calibri"/>
              </a:rPr>
              <a:t>he</a:t>
            </a:r>
            <a:r>
              <a:rPr sz="2600" spc="-35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3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the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-5" dirty="0" smtClean="0">
                <a:latin typeface="Calibri"/>
                <a:cs typeface="Calibri"/>
              </a:rPr>
              <a:t>m</a:t>
            </a:r>
            <a:r>
              <a:rPr sz="2600" spc="-25" dirty="0" smtClean="0">
                <a:latin typeface="Calibri"/>
                <a:cs typeface="Calibri"/>
              </a:rPr>
              <a:t>a</a:t>
            </a:r>
            <a:r>
              <a:rPr sz="2600" spc="0" dirty="0" smtClean="0">
                <a:latin typeface="Calibri"/>
                <a:cs typeface="Calibri"/>
              </a:rPr>
              <a:t>xi</a:t>
            </a:r>
            <a:r>
              <a:rPr sz="2600" spc="-5" dirty="0" smtClean="0">
                <a:latin typeface="Calibri"/>
                <a:cs typeface="Calibri"/>
              </a:rPr>
              <a:t>m</a:t>
            </a:r>
            <a:r>
              <a:rPr sz="2600" spc="0" dirty="0" smtClean="0">
                <a:latin typeface="Calibri"/>
                <a:cs typeface="Calibri"/>
              </a:rPr>
              <a:t>um</a:t>
            </a:r>
            <a:r>
              <a:rPr sz="2600" spc="-20" dirty="0" smtClean="0">
                <a:latin typeface="Calibri"/>
                <a:cs typeface="Calibri"/>
              </a:rPr>
              <a:t> </a:t>
            </a:r>
            <a:r>
              <a:rPr sz="2600" spc="-25" dirty="0" smtClean="0">
                <a:latin typeface="Calibri"/>
                <a:cs typeface="Calibri"/>
              </a:rPr>
              <a:t>e</a:t>
            </a:r>
            <a:r>
              <a:rPr sz="2600" spc="-30" dirty="0" smtClean="0">
                <a:latin typeface="Calibri"/>
                <a:cs typeface="Calibri"/>
              </a:rPr>
              <a:t>f</a:t>
            </a:r>
            <a:r>
              <a:rPr sz="2600" spc="-65" dirty="0" smtClean="0">
                <a:latin typeface="Calibri"/>
                <a:cs typeface="Calibri"/>
              </a:rPr>
              <a:t>f</a:t>
            </a:r>
            <a:r>
              <a:rPr sz="2600" spc="0" dirty="0" smtClean="0">
                <a:latin typeface="Calibri"/>
                <a:cs typeface="Calibri"/>
              </a:rPr>
              <a:t>ecti</a:t>
            </a:r>
            <a:r>
              <a:rPr sz="2600" spc="-25" dirty="0" smtClean="0">
                <a:latin typeface="Calibri"/>
                <a:cs typeface="Calibri"/>
              </a:rPr>
              <a:t>v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5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GIC</a:t>
            </a:r>
            <a:r>
              <a:rPr sz="2600" spc="-10" dirty="0" smtClean="0">
                <a:latin typeface="Calibri"/>
                <a:cs typeface="Calibri"/>
              </a:rPr>
              <a:t> </a:t>
            </a:r>
            <a:r>
              <a:rPr sz="2600" spc="-40" dirty="0" smtClean="0">
                <a:latin typeface="Calibri"/>
                <a:cs typeface="Calibri"/>
              </a:rPr>
              <a:t>v</a:t>
            </a:r>
            <a:r>
              <a:rPr sz="2600" spc="0" dirty="0" smtClean="0">
                <a:latin typeface="Calibri"/>
                <a:cs typeface="Calibri"/>
              </a:rPr>
              <a:t>alue</a:t>
            </a:r>
            <a:r>
              <a:rPr sz="2600" spc="-2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p</a:t>
            </a:r>
            <a:r>
              <a:rPr sz="2600" spc="-35" dirty="0" smtClean="0">
                <a:latin typeface="Calibri"/>
                <a:cs typeface="Calibri"/>
              </a:rPr>
              <a:t>r</a:t>
            </a:r>
            <a:r>
              <a:rPr sz="2600" spc="-2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vided</a:t>
            </a:r>
            <a:r>
              <a:rPr sz="2600" spc="-2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in </a:t>
            </a:r>
            <a:r>
              <a:rPr sz="2600" spc="-50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equi</a:t>
            </a:r>
            <a:r>
              <a:rPr sz="2600" spc="-35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5" dirty="0" smtClean="0">
                <a:latin typeface="Calibri"/>
                <a:cs typeface="Calibri"/>
              </a:rPr>
              <a:t>m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2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t</a:t>
            </a:r>
            <a:r>
              <a:rPr sz="2600" spc="-6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R5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-65" dirty="0" smtClean="0">
                <a:latin typeface="Calibri"/>
                <a:cs typeface="Calibri"/>
              </a:rPr>
              <a:t>P</a:t>
            </a:r>
            <a:r>
              <a:rPr sz="2600" spc="0" dirty="0" smtClean="0">
                <a:latin typeface="Calibri"/>
                <a:cs typeface="Calibri"/>
              </a:rPr>
              <a:t>art 5.1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is 75</a:t>
            </a:r>
            <a:r>
              <a:rPr sz="2600" spc="-2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A</a:t>
            </a:r>
            <a:r>
              <a:rPr sz="2600" spc="-1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per</a:t>
            </a:r>
            <a:r>
              <a:rPr sz="2600" spc="-1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pha</a:t>
            </a:r>
            <a:r>
              <a:rPr sz="2600" spc="-5" dirty="0" smtClean="0">
                <a:latin typeface="Calibri"/>
                <a:cs typeface="Calibri"/>
              </a:rPr>
              <a:t>s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25" dirty="0" smtClean="0">
                <a:latin typeface="Calibri"/>
                <a:cs typeface="Calibri"/>
              </a:rPr>
              <a:t> 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r</a:t>
            </a:r>
            <a:r>
              <a:rPr sz="2600" spc="15" dirty="0" smtClean="0">
                <a:latin typeface="Calibri"/>
                <a:cs typeface="Calibri"/>
              </a:rPr>
              <a:t> </a:t>
            </a:r>
            <a:r>
              <a:rPr sz="2600" spc="-5" dirty="0" smtClean="0">
                <a:latin typeface="Calibri"/>
                <a:cs typeface="Calibri"/>
              </a:rPr>
              <a:t>g</a:t>
            </a:r>
            <a:r>
              <a:rPr sz="2600" spc="-35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25" dirty="0" smtClean="0">
                <a:latin typeface="Calibri"/>
                <a:cs typeface="Calibri"/>
              </a:rPr>
              <a:t>at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260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21"/>
              </a:spcBef>
            </a:pPr>
            <a:endParaRPr sz="1100"/>
          </a:p>
          <a:p>
            <a:pPr marL="201295" indent="-189230">
              <a:lnSpc>
                <a:spcPct val="100000"/>
              </a:lnSpc>
              <a:buFont typeface="Arial"/>
              <a:buChar char="•"/>
              <a:tabLst>
                <a:tab pos="201295" algn="l"/>
              </a:tabLst>
            </a:pP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25" dirty="0" smtClean="0">
                <a:latin typeface="Calibri"/>
                <a:cs typeface="Calibri"/>
              </a:rPr>
              <a:t>RC</a:t>
            </a:r>
            <a:r>
              <a:rPr sz="2600" spc="-7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T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-5" dirty="0" smtClean="0">
                <a:latin typeface="Calibri"/>
                <a:cs typeface="Calibri"/>
              </a:rPr>
              <a:t>P</a:t>
            </a:r>
            <a:r>
              <a:rPr sz="2600" spc="0" dirty="0" smtClean="0">
                <a:latin typeface="Calibri"/>
                <a:cs typeface="Calibri"/>
              </a:rPr>
              <a:t>C</a:t>
            </a:r>
            <a:r>
              <a:rPr sz="2600" spc="-10" dirty="0" smtClean="0">
                <a:latin typeface="Calibri"/>
                <a:cs typeface="Calibri"/>
              </a:rPr>
              <a:t> </a:t>
            </a:r>
            <a:r>
              <a:rPr sz="2600" spc="-50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es</a:t>
            </a:r>
            <a:r>
              <a:rPr sz="2600" spc="-5" dirty="0" smtClean="0">
                <a:latin typeface="Calibri"/>
                <a:cs typeface="Calibri"/>
              </a:rPr>
              <a:t>p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nsi</a:t>
            </a:r>
            <a:r>
              <a:rPr sz="2600" spc="-5" dirty="0" smtClean="0">
                <a:latin typeface="Calibri"/>
                <a:cs typeface="Calibri"/>
              </a:rPr>
              <a:t>b</a:t>
            </a:r>
            <a:r>
              <a:rPr sz="2600" spc="0" dirty="0" smtClean="0">
                <a:latin typeface="Calibri"/>
                <a:cs typeface="Calibri"/>
              </a:rPr>
              <a:t>ility</a:t>
            </a:r>
            <a:r>
              <a:rPr sz="2600" spc="-4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– </a:t>
            </a:r>
            <a:r>
              <a:rPr sz="2600" spc="-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buFont typeface="Arial"/>
              <a:buChar char="•"/>
              <a:tabLst>
                <a:tab pos="201295" algn="l"/>
              </a:tabLst>
            </a:pPr>
            <a:r>
              <a:rPr sz="2600" spc="0" dirty="0" smtClean="0">
                <a:latin typeface="Calibri"/>
                <a:cs typeface="Calibri"/>
              </a:rPr>
              <a:t>TP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-50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es</a:t>
            </a:r>
            <a:r>
              <a:rPr sz="2600" spc="-5" dirty="0" smtClean="0">
                <a:latin typeface="Calibri"/>
                <a:cs typeface="Calibri"/>
              </a:rPr>
              <a:t>p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-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si</a:t>
            </a:r>
            <a:r>
              <a:rPr sz="2600" spc="-5" dirty="0" smtClean="0">
                <a:latin typeface="Calibri"/>
                <a:cs typeface="Calibri"/>
              </a:rPr>
              <a:t>b</a:t>
            </a:r>
            <a:r>
              <a:rPr sz="2600" spc="0" dirty="0" smtClean="0">
                <a:latin typeface="Calibri"/>
                <a:cs typeface="Calibri"/>
              </a:rPr>
              <a:t>ility</a:t>
            </a:r>
            <a:r>
              <a:rPr sz="2600" spc="-4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– </a:t>
            </a:r>
            <a:r>
              <a:rPr sz="2600" spc="-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buFont typeface="Arial"/>
              <a:buChar char="•"/>
              <a:tabLst>
                <a:tab pos="201295" algn="l"/>
              </a:tabLst>
            </a:pPr>
            <a:r>
              <a:rPr sz="2600" spc="-70" dirty="0" smtClean="0">
                <a:latin typeface="Calibri"/>
                <a:cs typeface="Calibri"/>
              </a:rPr>
              <a:t>T</a:t>
            </a:r>
            <a:r>
              <a:rPr sz="2600" spc="0" dirty="0" smtClean="0">
                <a:latin typeface="Calibri"/>
                <a:cs typeface="Calibri"/>
              </a:rPr>
              <a:t>O</a:t>
            </a:r>
            <a:r>
              <a:rPr sz="2600" spc="-10" dirty="0" smtClean="0">
                <a:latin typeface="Calibri"/>
                <a:cs typeface="Calibri"/>
              </a:rPr>
              <a:t> </a:t>
            </a:r>
            <a:r>
              <a:rPr sz="2600" spc="-50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es</a:t>
            </a:r>
            <a:r>
              <a:rPr sz="2600" spc="-5" dirty="0" smtClean="0">
                <a:latin typeface="Calibri"/>
                <a:cs typeface="Calibri"/>
              </a:rPr>
              <a:t>p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-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si</a:t>
            </a:r>
            <a:r>
              <a:rPr sz="2600" spc="-5" dirty="0" smtClean="0">
                <a:latin typeface="Calibri"/>
                <a:cs typeface="Calibri"/>
              </a:rPr>
              <a:t>b</a:t>
            </a:r>
            <a:r>
              <a:rPr sz="2600" spc="0" dirty="0" smtClean="0">
                <a:latin typeface="Calibri"/>
                <a:cs typeface="Calibri"/>
              </a:rPr>
              <a:t>ility</a:t>
            </a:r>
            <a:r>
              <a:rPr sz="2600" spc="-4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– </a:t>
            </a:r>
            <a:r>
              <a:rPr sz="2600" spc="-190" dirty="0" smtClean="0">
                <a:latin typeface="Calibri"/>
                <a:cs typeface="Calibri"/>
              </a:rPr>
              <a:t>Y</a:t>
            </a:r>
            <a:r>
              <a:rPr sz="2600" spc="-5" dirty="0" smtClean="0">
                <a:latin typeface="Calibri"/>
                <a:cs typeface="Calibri"/>
              </a:rPr>
              <a:t>e</a:t>
            </a:r>
            <a:r>
              <a:rPr sz="2600" spc="0" dirty="0" smtClean="0"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buFont typeface="Arial"/>
              <a:buChar char="•"/>
              <a:tabLst>
                <a:tab pos="201295" algn="l"/>
              </a:tabLst>
            </a:pPr>
            <a:r>
              <a:rPr sz="2600" spc="0" dirty="0" smtClean="0">
                <a:latin typeface="Calibri"/>
                <a:cs typeface="Calibri"/>
              </a:rPr>
              <a:t>GO</a:t>
            </a:r>
            <a:r>
              <a:rPr sz="2600" spc="-10" dirty="0" smtClean="0">
                <a:latin typeface="Calibri"/>
                <a:cs typeface="Calibri"/>
              </a:rPr>
              <a:t> </a:t>
            </a:r>
            <a:r>
              <a:rPr sz="2600" spc="-50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es</a:t>
            </a:r>
            <a:r>
              <a:rPr sz="2600" spc="-5" dirty="0" smtClean="0">
                <a:latin typeface="Calibri"/>
                <a:cs typeface="Calibri"/>
              </a:rPr>
              <a:t>p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-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si</a:t>
            </a:r>
            <a:r>
              <a:rPr sz="2600" spc="-5" dirty="0" smtClean="0">
                <a:latin typeface="Calibri"/>
                <a:cs typeface="Calibri"/>
              </a:rPr>
              <a:t>b</a:t>
            </a:r>
            <a:r>
              <a:rPr sz="2600" spc="0" dirty="0" smtClean="0">
                <a:latin typeface="Calibri"/>
                <a:cs typeface="Calibri"/>
              </a:rPr>
              <a:t>ility</a:t>
            </a:r>
            <a:r>
              <a:rPr sz="2600" spc="-4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– </a:t>
            </a:r>
            <a:r>
              <a:rPr sz="2600" spc="-190" dirty="0" smtClean="0">
                <a:latin typeface="Calibri"/>
                <a:cs typeface="Calibri"/>
              </a:rPr>
              <a:t>Y</a:t>
            </a:r>
            <a:r>
              <a:rPr sz="2600" spc="-5" dirty="0" smtClean="0">
                <a:latin typeface="Calibri"/>
                <a:cs typeface="Calibri"/>
              </a:rPr>
              <a:t>e</a:t>
            </a:r>
            <a:r>
              <a:rPr sz="2600" spc="0" dirty="0" smtClean="0"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3387953" y="6438328"/>
            <a:ext cx="2708047" cy="19107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10" dirty="0" smtClean="0">
                <a:solidFill>
                  <a:srgbClr val="8A8A8A"/>
                </a:solidFill>
                <a:latin typeface="Calibri"/>
                <a:cs typeface="Calibri"/>
              </a:rPr>
              <a:t>Mike Juricek – 4/29/2016 PGDTF Meeting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A8A8A"/>
                </a:solidFill>
                <a:latin typeface="Calibri"/>
                <a:cs typeface="Calibri"/>
              </a:rPr>
              <a:pPr marL="102870">
                <a:lnSpc>
                  <a:spcPct val="100000"/>
                </a:lnSpc>
              </a:pPr>
              <a:t>8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400" spc="-80" dirty="0" smtClean="0">
                <a:latin typeface="Calibri"/>
                <a:cs typeface="Calibri"/>
              </a:rPr>
              <a:t>R</a:t>
            </a:r>
            <a:r>
              <a:rPr sz="4400" spc="0" dirty="0" smtClean="0">
                <a:latin typeface="Calibri"/>
                <a:cs typeface="Calibri"/>
              </a:rPr>
              <a:t>esp</a:t>
            </a:r>
            <a:r>
              <a:rPr sz="4400" spc="5" dirty="0" smtClean="0">
                <a:latin typeface="Calibri"/>
                <a:cs typeface="Calibri"/>
              </a:rPr>
              <a:t>o</a:t>
            </a:r>
            <a:r>
              <a:rPr sz="4400" spc="0" dirty="0" smtClean="0">
                <a:latin typeface="Calibri"/>
                <a:cs typeface="Calibri"/>
              </a:rPr>
              <a:t>ns</a:t>
            </a:r>
            <a:r>
              <a:rPr sz="4400" spc="-5" dirty="0" smtClean="0">
                <a:latin typeface="Calibri"/>
                <a:cs typeface="Calibri"/>
              </a:rPr>
              <a:t>i</a:t>
            </a:r>
            <a:r>
              <a:rPr sz="4400" spc="0" dirty="0" smtClean="0">
                <a:latin typeface="Calibri"/>
                <a:cs typeface="Calibri"/>
              </a:rPr>
              <a:t>b</a:t>
            </a:r>
            <a:r>
              <a:rPr sz="4400" spc="-5" dirty="0" smtClean="0">
                <a:latin typeface="Calibri"/>
                <a:cs typeface="Calibri"/>
              </a:rPr>
              <a:t>ili</a:t>
            </a:r>
            <a:r>
              <a:rPr sz="4400" spc="0" dirty="0" smtClean="0">
                <a:latin typeface="Calibri"/>
                <a:cs typeface="Calibri"/>
              </a:rPr>
              <a:t>t</a:t>
            </a:r>
            <a:r>
              <a:rPr sz="4400" spc="-5" dirty="0" smtClean="0">
                <a:latin typeface="Calibri"/>
                <a:cs typeface="Calibri"/>
              </a:rPr>
              <a:t>i</a:t>
            </a:r>
            <a:r>
              <a:rPr sz="4400" spc="0" dirty="0" smtClean="0">
                <a:latin typeface="Calibri"/>
                <a:cs typeface="Calibri"/>
              </a:rPr>
              <a:t>es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2140" y="1320291"/>
            <a:ext cx="7501890" cy="43884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00000"/>
              </a:lnSpc>
            </a:pPr>
            <a:r>
              <a:rPr sz="2600" b="1" spc="-5" dirty="0" smtClean="0">
                <a:latin typeface="Calibri"/>
                <a:cs typeface="Calibri"/>
              </a:rPr>
              <a:t>R</a:t>
            </a:r>
            <a:r>
              <a:rPr sz="2600" b="1" spc="0" dirty="0" smtClean="0">
                <a:latin typeface="Calibri"/>
                <a:cs typeface="Calibri"/>
              </a:rPr>
              <a:t>7</a:t>
            </a:r>
            <a:r>
              <a:rPr sz="2600" b="1" spc="-2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– </a:t>
            </a:r>
            <a:r>
              <a:rPr sz="2600" spc="-50" dirty="0" smtClean="0">
                <a:latin typeface="Calibri"/>
                <a:cs typeface="Calibri"/>
              </a:rPr>
              <a:t>E</a:t>
            </a:r>
            <a:r>
              <a:rPr sz="2600" spc="0" dirty="0" smtClean="0">
                <a:latin typeface="Calibri"/>
                <a:cs typeface="Calibri"/>
              </a:rPr>
              <a:t>ach</a:t>
            </a:r>
            <a:r>
              <a:rPr sz="2600" spc="-5" dirty="0" smtClean="0">
                <a:latin typeface="Calibri"/>
                <a:cs typeface="Calibri"/>
              </a:rPr>
              <a:t> </a:t>
            </a:r>
            <a:r>
              <a:rPr sz="2600" spc="-35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esp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nsible</a:t>
            </a:r>
            <a:r>
              <a:rPr sz="2600" spc="-3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2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tit</a:t>
            </a:r>
            <a:r>
              <a:rPr sz="2600" spc="-185" dirty="0" smtClean="0">
                <a:latin typeface="Calibri"/>
                <a:cs typeface="Calibri"/>
              </a:rPr>
              <a:t>y</a:t>
            </a:r>
            <a:r>
              <a:rPr sz="2600" spc="-10" dirty="0" smtClean="0">
                <a:latin typeface="Calibri"/>
                <a:cs typeface="Calibri"/>
              </a:rPr>
              <a:t>,</a:t>
            </a:r>
            <a:r>
              <a:rPr sz="2600" spc="-3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as d</a:t>
            </a:r>
            <a:r>
              <a:rPr sz="2600" spc="-15" dirty="0" smtClean="0">
                <a:latin typeface="Calibri"/>
                <a:cs typeface="Calibri"/>
              </a:rPr>
              <a:t>e</a:t>
            </a:r>
            <a:r>
              <a:rPr sz="2600" spc="-25" dirty="0" smtClean="0">
                <a:latin typeface="Calibri"/>
                <a:cs typeface="Calibri"/>
              </a:rPr>
              <a:t>t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5" dirty="0" smtClean="0">
                <a:latin typeface="Calibri"/>
                <a:cs typeface="Calibri"/>
              </a:rPr>
              <a:t>r</a:t>
            </a:r>
            <a:r>
              <a:rPr sz="2600" spc="-5" dirty="0" smtClean="0">
                <a:latin typeface="Calibri"/>
                <a:cs typeface="Calibri"/>
              </a:rPr>
              <a:t>m</a:t>
            </a:r>
            <a:r>
              <a:rPr sz="2600" spc="0" dirty="0" smtClean="0">
                <a:latin typeface="Calibri"/>
                <a:cs typeface="Calibri"/>
              </a:rPr>
              <a:t>ined</a:t>
            </a:r>
            <a:r>
              <a:rPr sz="2600" spc="-5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in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R1,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th</a:t>
            </a:r>
            <a:r>
              <a:rPr sz="2600" spc="-25" dirty="0" smtClean="0">
                <a:latin typeface="Calibri"/>
                <a:cs typeface="Calibri"/>
              </a:rPr>
              <a:t>a</a:t>
            </a:r>
            <a:r>
              <a:rPr sz="2600" spc="0" dirty="0" smtClean="0">
                <a:latin typeface="Calibri"/>
                <a:cs typeface="Calibri"/>
              </a:rPr>
              <a:t>t </a:t>
            </a:r>
            <a:r>
              <a:rPr sz="2600" spc="-25" dirty="0" smtClean="0">
                <a:latin typeface="Calibri"/>
                <a:cs typeface="Calibri"/>
              </a:rPr>
              <a:t>c</a:t>
            </a:r>
            <a:r>
              <a:rPr sz="2600" spc="-5" dirty="0" smtClean="0">
                <a:latin typeface="Calibri"/>
                <a:cs typeface="Calibri"/>
              </a:rPr>
              <a:t>on</a:t>
            </a:r>
            <a:r>
              <a:rPr sz="2600" spc="0" dirty="0" smtClean="0">
                <a:latin typeface="Calibri"/>
                <a:cs typeface="Calibri"/>
              </a:rPr>
              <a:t>cl</a:t>
            </a:r>
            <a:r>
              <a:rPr sz="2600" spc="-5" dirty="0" smtClean="0">
                <a:latin typeface="Calibri"/>
                <a:cs typeface="Calibri"/>
              </a:rPr>
              <a:t>u</a:t>
            </a:r>
            <a:r>
              <a:rPr sz="2600" spc="0" dirty="0" smtClean="0">
                <a:latin typeface="Calibri"/>
                <a:cs typeface="Calibri"/>
              </a:rPr>
              <a:t>des,</a:t>
            </a:r>
            <a:r>
              <a:rPr sz="2600" spc="-4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t</a:t>
            </a:r>
            <a:r>
              <a:rPr sz="2600" spc="-5" dirty="0" smtClean="0">
                <a:latin typeface="Calibri"/>
                <a:cs typeface="Calibri"/>
              </a:rPr>
              <a:t>h</a:t>
            </a:r>
            <a:r>
              <a:rPr sz="2600" spc="-35" dirty="0" smtClean="0">
                <a:latin typeface="Calibri"/>
                <a:cs typeface="Calibri"/>
              </a:rPr>
              <a:t>r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u</a:t>
            </a:r>
            <a:r>
              <a:rPr sz="2600" spc="-5" dirty="0" smtClean="0">
                <a:latin typeface="Calibri"/>
                <a:cs typeface="Calibri"/>
              </a:rPr>
              <a:t>g</a:t>
            </a:r>
            <a:r>
              <a:rPr sz="2600" spc="0" dirty="0" smtClean="0">
                <a:latin typeface="Calibri"/>
                <a:cs typeface="Calibri"/>
              </a:rPr>
              <a:t>h</a:t>
            </a:r>
            <a:r>
              <a:rPr sz="2600" spc="-2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the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G</a:t>
            </a:r>
            <a:r>
              <a:rPr sz="2600" spc="5" dirty="0" smtClean="0">
                <a:latin typeface="Calibri"/>
                <a:cs typeface="Calibri"/>
              </a:rPr>
              <a:t>M</a:t>
            </a:r>
            <a:r>
              <a:rPr sz="2600" spc="0" dirty="0" smtClean="0">
                <a:latin typeface="Calibri"/>
                <a:cs typeface="Calibri"/>
              </a:rPr>
              <a:t>D</a:t>
            </a:r>
            <a:r>
              <a:rPr sz="2600" spc="-20" dirty="0" smtClean="0">
                <a:latin typeface="Calibri"/>
                <a:cs typeface="Calibri"/>
              </a:rPr>
              <a:t> </a:t>
            </a:r>
            <a:r>
              <a:rPr sz="2600" spc="-65" dirty="0" smtClean="0">
                <a:latin typeface="Calibri"/>
                <a:cs typeface="Calibri"/>
              </a:rPr>
              <a:t>V</a:t>
            </a:r>
            <a:r>
              <a:rPr sz="2600" spc="-5" dirty="0" smtClean="0">
                <a:latin typeface="Calibri"/>
                <a:cs typeface="Calibri"/>
              </a:rPr>
              <a:t>u</a:t>
            </a:r>
            <a:r>
              <a:rPr sz="2600" spc="0" dirty="0" smtClean="0">
                <a:latin typeface="Calibri"/>
                <a:cs typeface="Calibri"/>
              </a:rPr>
              <a:t>l</a:t>
            </a:r>
            <a:r>
              <a:rPr sz="2600" spc="-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45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a</a:t>
            </a:r>
            <a:r>
              <a:rPr sz="2600" spc="-5" dirty="0" smtClean="0">
                <a:latin typeface="Calibri"/>
                <a:cs typeface="Calibri"/>
              </a:rPr>
              <a:t>b</a:t>
            </a:r>
            <a:r>
              <a:rPr sz="2600" spc="0" dirty="0" smtClean="0">
                <a:latin typeface="Calibri"/>
                <a:cs typeface="Calibri"/>
              </a:rPr>
              <a:t>ility</a:t>
            </a:r>
            <a:r>
              <a:rPr sz="2600" spc="-45" dirty="0" smtClean="0">
                <a:latin typeface="Calibri"/>
                <a:cs typeface="Calibri"/>
              </a:rPr>
              <a:t> </a:t>
            </a:r>
            <a:r>
              <a:rPr sz="2600" spc="5" dirty="0" smtClean="0">
                <a:latin typeface="Calibri"/>
                <a:cs typeface="Calibri"/>
              </a:rPr>
              <a:t>A</a:t>
            </a:r>
            <a:r>
              <a:rPr sz="2600" spc="0" dirty="0" smtClean="0">
                <a:latin typeface="Calibri"/>
                <a:cs typeface="Calibri"/>
              </a:rPr>
              <a:t>ss</a:t>
            </a:r>
            <a:r>
              <a:rPr sz="2600" spc="-5" dirty="0" smtClean="0">
                <a:latin typeface="Calibri"/>
                <a:cs typeface="Calibri"/>
              </a:rPr>
              <a:t>e</a:t>
            </a:r>
            <a:r>
              <a:rPr sz="2600" spc="0" dirty="0" smtClean="0">
                <a:latin typeface="Calibri"/>
                <a:cs typeface="Calibri"/>
              </a:rPr>
              <a:t>ss</a:t>
            </a:r>
            <a:r>
              <a:rPr sz="2600" spc="-5" dirty="0" smtClean="0">
                <a:latin typeface="Calibri"/>
                <a:cs typeface="Calibri"/>
              </a:rPr>
              <a:t>m</a:t>
            </a:r>
            <a:r>
              <a:rPr sz="2600" spc="-15" dirty="0" smtClean="0">
                <a:latin typeface="Calibri"/>
                <a:cs typeface="Calibri"/>
              </a:rPr>
              <a:t>e</a:t>
            </a:r>
            <a:r>
              <a:rPr sz="2600" spc="-2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t </a:t>
            </a:r>
            <a:r>
              <a:rPr sz="2600" spc="-25" dirty="0" smtClean="0">
                <a:latin typeface="Calibri"/>
                <a:cs typeface="Calibri"/>
              </a:rPr>
              <a:t>c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nduc</a:t>
            </a:r>
            <a:r>
              <a:rPr sz="2600" spc="-25" dirty="0" smtClean="0">
                <a:latin typeface="Calibri"/>
                <a:cs typeface="Calibri"/>
              </a:rPr>
              <a:t>t</a:t>
            </a:r>
            <a:r>
              <a:rPr sz="2600" spc="0" dirty="0" smtClean="0">
                <a:latin typeface="Calibri"/>
                <a:cs typeface="Calibri"/>
              </a:rPr>
              <a:t>ed</a:t>
            </a:r>
            <a:r>
              <a:rPr sz="2600" spc="-5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in</a:t>
            </a:r>
            <a:r>
              <a:rPr sz="2600" spc="-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R4,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th</a:t>
            </a:r>
            <a:r>
              <a:rPr sz="2600" spc="-25" dirty="0" smtClean="0">
                <a:latin typeface="Calibri"/>
                <a:cs typeface="Calibri"/>
              </a:rPr>
              <a:t>a</a:t>
            </a:r>
            <a:r>
              <a:rPr sz="2600" spc="0" dirty="0" smtClean="0">
                <a:latin typeface="Calibri"/>
                <a:cs typeface="Calibri"/>
              </a:rPr>
              <a:t>t</a:t>
            </a:r>
            <a:r>
              <a:rPr sz="2600" spc="-1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their</a:t>
            </a:r>
            <a:r>
              <a:rPr sz="2600" spc="-10" dirty="0" smtClean="0">
                <a:latin typeface="Calibri"/>
                <a:cs typeface="Calibri"/>
              </a:rPr>
              <a:t> </a:t>
            </a:r>
            <a:r>
              <a:rPr sz="2600" spc="-35" dirty="0" smtClean="0">
                <a:latin typeface="Calibri"/>
                <a:cs typeface="Calibri"/>
              </a:rPr>
              <a:t>S</a:t>
            </a:r>
            <a:r>
              <a:rPr sz="2600" spc="-30" dirty="0" smtClean="0">
                <a:latin typeface="Calibri"/>
                <a:cs typeface="Calibri"/>
              </a:rPr>
              <a:t>y</a:t>
            </a:r>
            <a:r>
              <a:rPr sz="2600" spc="-25" dirty="0" smtClean="0">
                <a:latin typeface="Calibri"/>
                <a:cs typeface="Calibri"/>
              </a:rPr>
              <a:t>st</a:t>
            </a:r>
            <a:r>
              <a:rPr sz="2600" spc="0" dirty="0" smtClean="0">
                <a:latin typeface="Calibri"/>
                <a:cs typeface="Calibri"/>
              </a:rPr>
              <a:t>em</a:t>
            </a:r>
            <a:r>
              <a:rPr sz="2600" spc="-3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d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es</a:t>
            </a:r>
            <a:r>
              <a:rPr sz="2600" spc="-1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n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t </a:t>
            </a:r>
            <a:r>
              <a:rPr sz="2600" spc="-5" dirty="0" smtClean="0">
                <a:latin typeface="Calibri"/>
                <a:cs typeface="Calibri"/>
              </a:rPr>
              <a:t>m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15" dirty="0" smtClean="0">
                <a:latin typeface="Calibri"/>
                <a:cs typeface="Calibri"/>
              </a:rPr>
              <a:t>e</a:t>
            </a:r>
            <a:r>
              <a:rPr sz="2600" spc="0" dirty="0" smtClean="0">
                <a:latin typeface="Calibri"/>
                <a:cs typeface="Calibri"/>
              </a:rPr>
              <a:t>t</a:t>
            </a:r>
            <a:r>
              <a:rPr sz="2600" spc="-2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the per</a:t>
            </a:r>
            <a:r>
              <a:rPr sz="2600" spc="-65" dirty="0" smtClean="0">
                <a:latin typeface="Calibri"/>
                <a:cs typeface="Calibri"/>
              </a:rPr>
              <a:t>f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r</a:t>
            </a:r>
            <a:r>
              <a:rPr sz="2600" spc="-5" dirty="0" smtClean="0">
                <a:latin typeface="Calibri"/>
                <a:cs typeface="Calibri"/>
              </a:rPr>
              <a:t>m</a:t>
            </a:r>
            <a:r>
              <a:rPr sz="2600" spc="0" dirty="0" smtClean="0">
                <a:latin typeface="Calibri"/>
                <a:cs typeface="Calibri"/>
              </a:rPr>
              <a:t>ance</a:t>
            </a:r>
            <a:r>
              <a:rPr sz="2600" spc="-35" dirty="0" smtClean="0">
                <a:latin typeface="Calibri"/>
                <a:cs typeface="Calibri"/>
              </a:rPr>
              <a:t> r</a:t>
            </a:r>
            <a:r>
              <a:rPr sz="2600" spc="0" dirty="0" smtClean="0">
                <a:latin typeface="Calibri"/>
                <a:cs typeface="Calibri"/>
              </a:rPr>
              <a:t>equi</a:t>
            </a:r>
            <a:r>
              <a:rPr sz="2600" spc="-35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5" dirty="0" smtClean="0">
                <a:latin typeface="Calibri"/>
                <a:cs typeface="Calibri"/>
              </a:rPr>
              <a:t>m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2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ts</a:t>
            </a:r>
            <a:r>
              <a:rPr sz="2600" spc="-50" dirty="0" smtClean="0">
                <a:latin typeface="Calibri"/>
                <a:cs typeface="Calibri"/>
              </a:rPr>
              <a:t> </a:t>
            </a:r>
            <a:r>
              <a:rPr sz="2600" spc="-5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f</a:t>
            </a:r>
            <a:r>
              <a:rPr sz="2600" spc="-5" dirty="0" smtClean="0">
                <a:latin typeface="Calibri"/>
                <a:cs typeface="Calibri"/>
              </a:rPr>
              <a:t> </a:t>
            </a:r>
            <a:r>
              <a:rPr sz="2600" spc="-204" dirty="0" smtClean="0">
                <a:latin typeface="Calibri"/>
                <a:cs typeface="Calibri"/>
              </a:rPr>
              <a:t>T</a:t>
            </a:r>
            <a:r>
              <a:rPr sz="2600" spc="0" dirty="0" smtClean="0">
                <a:latin typeface="Calibri"/>
                <a:cs typeface="Calibri"/>
              </a:rPr>
              <a:t>able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1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shall</a:t>
            </a:r>
            <a:r>
              <a:rPr sz="2600" spc="-1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d</a:t>
            </a:r>
            <a:r>
              <a:rPr sz="2600" spc="-15" dirty="0" smtClean="0">
                <a:latin typeface="Calibri"/>
                <a:cs typeface="Calibri"/>
              </a:rPr>
              <a:t>e</a:t>
            </a:r>
            <a:r>
              <a:rPr sz="2600" spc="-25" dirty="0" smtClean="0">
                <a:latin typeface="Calibri"/>
                <a:cs typeface="Calibri"/>
              </a:rPr>
              <a:t>v</a:t>
            </a:r>
            <a:r>
              <a:rPr sz="2600" spc="0" dirty="0" smtClean="0">
                <a:latin typeface="Calibri"/>
                <a:cs typeface="Calibri"/>
              </a:rPr>
              <a:t>el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p</a:t>
            </a:r>
            <a:r>
              <a:rPr sz="2600" spc="-2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a C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r</a:t>
            </a:r>
            <a:r>
              <a:rPr sz="2600" spc="-35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ecti</a:t>
            </a:r>
            <a:r>
              <a:rPr sz="2600" spc="-25" dirty="0" smtClean="0">
                <a:latin typeface="Calibri"/>
                <a:cs typeface="Calibri"/>
              </a:rPr>
              <a:t>v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35" dirty="0" smtClean="0">
                <a:latin typeface="Calibri"/>
                <a:cs typeface="Calibri"/>
              </a:rPr>
              <a:t> </a:t>
            </a:r>
            <a:r>
              <a:rPr sz="2600" spc="5" dirty="0" smtClean="0">
                <a:latin typeface="Calibri"/>
                <a:cs typeface="Calibri"/>
              </a:rPr>
              <a:t>A</a:t>
            </a:r>
            <a:r>
              <a:rPr sz="2600" spc="0" dirty="0" smtClean="0">
                <a:latin typeface="Calibri"/>
                <a:cs typeface="Calibri"/>
              </a:rPr>
              <a:t>cti</a:t>
            </a:r>
            <a:r>
              <a:rPr sz="2600" spc="-5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n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-5" dirty="0" smtClean="0">
                <a:latin typeface="Calibri"/>
                <a:cs typeface="Calibri"/>
              </a:rPr>
              <a:t>P</a:t>
            </a:r>
            <a:r>
              <a:rPr sz="2600" spc="0" dirty="0" smtClean="0">
                <a:latin typeface="Calibri"/>
                <a:cs typeface="Calibri"/>
              </a:rPr>
              <a:t>lan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add</a:t>
            </a:r>
            <a:r>
              <a:rPr sz="2600" spc="-35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essing</a:t>
            </a:r>
            <a:r>
              <a:rPr sz="2600" spc="-4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h</a:t>
            </a:r>
            <a:r>
              <a:rPr sz="2600" spc="-2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w</a:t>
            </a:r>
            <a:r>
              <a:rPr sz="2600" spc="1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the</a:t>
            </a:r>
            <a:r>
              <a:rPr sz="2600" spc="-2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per</a:t>
            </a:r>
            <a:r>
              <a:rPr sz="2600" spc="-65" dirty="0" smtClean="0">
                <a:latin typeface="Calibri"/>
                <a:cs typeface="Calibri"/>
              </a:rPr>
              <a:t>f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r</a:t>
            </a:r>
            <a:r>
              <a:rPr sz="2600" spc="-5" dirty="0" smtClean="0">
                <a:latin typeface="Calibri"/>
                <a:cs typeface="Calibri"/>
              </a:rPr>
              <a:t>m</a:t>
            </a:r>
            <a:r>
              <a:rPr sz="2600" spc="0" dirty="0" smtClean="0">
                <a:latin typeface="Calibri"/>
                <a:cs typeface="Calibri"/>
              </a:rPr>
              <a:t>ance </a:t>
            </a:r>
            <a:r>
              <a:rPr sz="2600" spc="-35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equi</a:t>
            </a:r>
            <a:r>
              <a:rPr sz="2600" spc="-35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5" dirty="0" smtClean="0">
                <a:latin typeface="Calibri"/>
                <a:cs typeface="Calibri"/>
              </a:rPr>
              <a:t>m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2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ts</a:t>
            </a:r>
            <a:r>
              <a:rPr sz="2600" spc="-60" dirty="0" smtClean="0">
                <a:latin typeface="Calibri"/>
                <a:cs typeface="Calibri"/>
              </a:rPr>
              <a:t> </a:t>
            </a:r>
            <a:r>
              <a:rPr sz="2600" spc="-5" dirty="0" smtClean="0">
                <a:latin typeface="Calibri"/>
                <a:cs typeface="Calibri"/>
              </a:rPr>
              <a:t>w</a:t>
            </a:r>
            <a:r>
              <a:rPr sz="2600" spc="0" dirty="0" smtClean="0">
                <a:latin typeface="Calibri"/>
                <a:cs typeface="Calibri"/>
              </a:rPr>
              <a:t>ill be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-5" dirty="0" smtClean="0">
                <a:latin typeface="Calibri"/>
                <a:cs typeface="Calibri"/>
              </a:rPr>
              <a:t>m</a:t>
            </a:r>
            <a:r>
              <a:rPr sz="2600" spc="-15" dirty="0" smtClean="0">
                <a:latin typeface="Calibri"/>
                <a:cs typeface="Calibri"/>
              </a:rPr>
              <a:t>e</a:t>
            </a:r>
            <a:r>
              <a:rPr sz="2600" spc="0" dirty="0" smtClean="0">
                <a:latin typeface="Calibri"/>
                <a:cs typeface="Calibri"/>
              </a:rPr>
              <a:t>t.</a:t>
            </a:r>
            <a:endParaRPr sz="260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22"/>
              </a:spcBef>
            </a:pPr>
            <a:endParaRPr sz="1100"/>
          </a:p>
          <a:p>
            <a:pPr marL="201295" indent="-189230">
              <a:lnSpc>
                <a:spcPct val="100000"/>
              </a:lnSpc>
              <a:buFont typeface="Arial"/>
              <a:buChar char="•"/>
              <a:tabLst>
                <a:tab pos="201295" algn="l"/>
              </a:tabLst>
            </a:pP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25" dirty="0" smtClean="0">
                <a:latin typeface="Calibri"/>
                <a:cs typeface="Calibri"/>
              </a:rPr>
              <a:t>RC</a:t>
            </a:r>
            <a:r>
              <a:rPr sz="2600" spc="-7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T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-5" dirty="0" smtClean="0">
                <a:latin typeface="Calibri"/>
                <a:cs typeface="Calibri"/>
              </a:rPr>
              <a:t>P</a:t>
            </a:r>
            <a:r>
              <a:rPr sz="2600" spc="0" dirty="0" smtClean="0">
                <a:latin typeface="Calibri"/>
                <a:cs typeface="Calibri"/>
              </a:rPr>
              <a:t>C</a:t>
            </a:r>
            <a:r>
              <a:rPr sz="2600" spc="-10" dirty="0" smtClean="0">
                <a:latin typeface="Calibri"/>
                <a:cs typeface="Calibri"/>
              </a:rPr>
              <a:t> </a:t>
            </a:r>
            <a:r>
              <a:rPr sz="2600" spc="-50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es</a:t>
            </a:r>
            <a:r>
              <a:rPr sz="2600" spc="-5" dirty="0" smtClean="0">
                <a:latin typeface="Calibri"/>
                <a:cs typeface="Calibri"/>
              </a:rPr>
              <a:t>p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nsi</a:t>
            </a:r>
            <a:r>
              <a:rPr sz="2600" spc="-5" dirty="0" smtClean="0">
                <a:latin typeface="Calibri"/>
                <a:cs typeface="Calibri"/>
              </a:rPr>
              <a:t>b</a:t>
            </a:r>
            <a:r>
              <a:rPr sz="2600" spc="0" dirty="0" smtClean="0">
                <a:latin typeface="Calibri"/>
                <a:cs typeface="Calibri"/>
              </a:rPr>
              <a:t>ility</a:t>
            </a:r>
            <a:r>
              <a:rPr sz="2600" spc="-4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– </a:t>
            </a:r>
            <a:r>
              <a:rPr sz="2600" spc="-190" dirty="0" smtClean="0">
                <a:latin typeface="Calibri"/>
                <a:cs typeface="Calibri"/>
              </a:rPr>
              <a:t>Y</a:t>
            </a:r>
            <a:r>
              <a:rPr sz="2600" spc="-5" dirty="0" smtClean="0">
                <a:latin typeface="Calibri"/>
                <a:cs typeface="Calibri"/>
              </a:rPr>
              <a:t>e</a:t>
            </a:r>
            <a:r>
              <a:rPr sz="2600" spc="0" dirty="0" smtClean="0"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buFont typeface="Arial"/>
              <a:buChar char="•"/>
              <a:tabLst>
                <a:tab pos="201295" algn="l"/>
              </a:tabLst>
            </a:pPr>
            <a:r>
              <a:rPr sz="2600" spc="0" dirty="0" smtClean="0">
                <a:latin typeface="Calibri"/>
                <a:cs typeface="Calibri"/>
              </a:rPr>
              <a:t>TP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-50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es</a:t>
            </a:r>
            <a:r>
              <a:rPr sz="2600" spc="-5" dirty="0" smtClean="0">
                <a:latin typeface="Calibri"/>
                <a:cs typeface="Calibri"/>
              </a:rPr>
              <a:t>p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-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si</a:t>
            </a:r>
            <a:r>
              <a:rPr sz="2600" spc="-5" dirty="0" smtClean="0">
                <a:latin typeface="Calibri"/>
                <a:cs typeface="Calibri"/>
              </a:rPr>
              <a:t>b</a:t>
            </a:r>
            <a:r>
              <a:rPr sz="2600" spc="0" dirty="0" smtClean="0">
                <a:latin typeface="Calibri"/>
                <a:cs typeface="Calibri"/>
              </a:rPr>
              <a:t>ility</a:t>
            </a:r>
            <a:r>
              <a:rPr sz="2600" spc="-4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– </a:t>
            </a:r>
            <a:r>
              <a:rPr sz="2600" spc="-190" dirty="0" smtClean="0">
                <a:latin typeface="Calibri"/>
                <a:cs typeface="Calibri"/>
              </a:rPr>
              <a:t>Y</a:t>
            </a:r>
            <a:r>
              <a:rPr sz="2600" spc="-5" dirty="0" smtClean="0">
                <a:latin typeface="Calibri"/>
                <a:cs typeface="Calibri"/>
              </a:rPr>
              <a:t>e</a:t>
            </a:r>
            <a:r>
              <a:rPr sz="2600" spc="0" dirty="0" smtClean="0"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buFont typeface="Arial"/>
              <a:buChar char="•"/>
              <a:tabLst>
                <a:tab pos="201295" algn="l"/>
              </a:tabLst>
            </a:pPr>
            <a:r>
              <a:rPr sz="2600" spc="-70" dirty="0" smtClean="0">
                <a:latin typeface="Calibri"/>
                <a:cs typeface="Calibri"/>
              </a:rPr>
              <a:t>T</a:t>
            </a:r>
            <a:r>
              <a:rPr sz="2600" spc="0" dirty="0" smtClean="0">
                <a:latin typeface="Calibri"/>
                <a:cs typeface="Calibri"/>
              </a:rPr>
              <a:t>O</a:t>
            </a:r>
            <a:r>
              <a:rPr sz="2600" spc="-10" dirty="0" smtClean="0">
                <a:latin typeface="Calibri"/>
                <a:cs typeface="Calibri"/>
              </a:rPr>
              <a:t> </a:t>
            </a:r>
            <a:r>
              <a:rPr sz="2600" spc="-50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es</a:t>
            </a:r>
            <a:r>
              <a:rPr sz="2600" spc="-5" dirty="0" smtClean="0">
                <a:latin typeface="Calibri"/>
                <a:cs typeface="Calibri"/>
              </a:rPr>
              <a:t>p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-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si</a:t>
            </a:r>
            <a:r>
              <a:rPr sz="2600" spc="-5" dirty="0" smtClean="0">
                <a:latin typeface="Calibri"/>
                <a:cs typeface="Calibri"/>
              </a:rPr>
              <a:t>b</a:t>
            </a:r>
            <a:r>
              <a:rPr sz="2600" spc="0" dirty="0" smtClean="0">
                <a:latin typeface="Calibri"/>
                <a:cs typeface="Calibri"/>
              </a:rPr>
              <a:t>ility</a:t>
            </a:r>
            <a:r>
              <a:rPr sz="2600" spc="-4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– </a:t>
            </a:r>
            <a:r>
              <a:rPr sz="2600" spc="-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buFont typeface="Arial"/>
              <a:buChar char="•"/>
              <a:tabLst>
                <a:tab pos="201295" algn="l"/>
              </a:tabLst>
            </a:pPr>
            <a:r>
              <a:rPr sz="2600" spc="0" dirty="0" smtClean="0">
                <a:latin typeface="Calibri"/>
                <a:cs typeface="Calibri"/>
              </a:rPr>
              <a:t>GO</a:t>
            </a:r>
            <a:r>
              <a:rPr sz="2600" spc="-10" dirty="0" smtClean="0">
                <a:latin typeface="Calibri"/>
                <a:cs typeface="Calibri"/>
              </a:rPr>
              <a:t> </a:t>
            </a:r>
            <a:r>
              <a:rPr sz="2600" spc="-50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es</a:t>
            </a:r>
            <a:r>
              <a:rPr sz="2600" spc="-5" dirty="0" smtClean="0">
                <a:latin typeface="Calibri"/>
                <a:cs typeface="Calibri"/>
              </a:rPr>
              <a:t>p</a:t>
            </a:r>
            <a:r>
              <a:rPr sz="2600" spc="-10" dirty="0" smtClean="0">
                <a:latin typeface="Calibri"/>
                <a:cs typeface="Calibri"/>
              </a:rPr>
              <a:t>o</a:t>
            </a:r>
            <a:r>
              <a:rPr sz="2600" spc="-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si</a:t>
            </a:r>
            <a:r>
              <a:rPr sz="2600" spc="-5" dirty="0" smtClean="0">
                <a:latin typeface="Calibri"/>
                <a:cs typeface="Calibri"/>
              </a:rPr>
              <a:t>b</a:t>
            </a:r>
            <a:r>
              <a:rPr sz="2600" spc="0" dirty="0" smtClean="0">
                <a:latin typeface="Calibri"/>
                <a:cs typeface="Calibri"/>
              </a:rPr>
              <a:t>ility</a:t>
            </a:r>
            <a:r>
              <a:rPr sz="2600" spc="-4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– </a:t>
            </a:r>
            <a:r>
              <a:rPr sz="2600" spc="-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74789"/>
            <a:ext cx="5330825" cy="7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400" dirty="0" smtClean="0">
                <a:latin typeface="Calibri"/>
                <a:cs typeface="Calibri"/>
              </a:rPr>
              <a:t>Que</a:t>
            </a:r>
            <a:r>
              <a:rPr sz="4400" spc="-45" dirty="0" smtClean="0">
                <a:latin typeface="Calibri"/>
                <a:cs typeface="Calibri"/>
              </a:rPr>
              <a:t>s</a:t>
            </a:r>
            <a:r>
              <a:rPr sz="4400" spc="0" dirty="0" smtClean="0">
                <a:latin typeface="Calibri"/>
                <a:cs typeface="Calibri"/>
              </a:rPr>
              <a:t>t</a:t>
            </a:r>
            <a:r>
              <a:rPr sz="4400" spc="-5" dirty="0" smtClean="0">
                <a:latin typeface="Calibri"/>
                <a:cs typeface="Calibri"/>
              </a:rPr>
              <a:t>i</a:t>
            </a:r>
            <a:r>
              <a:rPr sz="4400" spc="5" dirty="0" smtClean="0">
                <a:latin typeface="Calibri"/>
                <a:cs typeface="Calibri"/>
              </a:rPr>
              <a:t>o</a:t>
            </a:r>
            <a:r>
              <a:rPr sz="4400" spc="0" dirty="0" smtClean="0">
                <a:latin typeface="Calibri"/>
                <a:cs typeface="Calibri"/>
              </a:rPr>
              <a:t>ns</a:t>
            </a:r>
            <a:r>
              <a:rPr sz="4400" spc="-35" dirty="0" smtClean="0">
                <a:latin typeface="Calibri"/>
                <a:cs typeface="Calibri"/>
              </a:rPr>
              <a:t> </a:t>
            </a:r>
            <a:r>
              <a:rPr sz="4400" spc="0" dirty="0" smtClean="0">
                <a:latin typeface="Calibri"/>
                <a:cs typeface="Calibri"/>
              </a:rPr>
              <a:t>and </a:t>
            </a:r>
            <a:r>
              <a:rPr sz="4400" spc="-5" dirty="0" smtClean="0">
                <a:latin typeface="Calibri"/>
                <a:cs typeface="Calibri"/>
              </a:rPr>
              <a:t>A</a:t>
            </a:r>
            <a:r>
              <a:rPr sz="4400" spc="0" dirty="0" smtClean="0">
                <a:latin typeface="Calibri"/>
                <a:cs typeface="Calibri"/>
              </a:rPr>
              <a:t>n</a:t>
            </a:r>
            <a:r>
              <a:rPr sz="4400" spc="-20" dirty="0" smtClean="0">
                <a:latin typeface="Calibri"/>
                <a:cs typeface="Calibri"/>
              </a:rPr>
              <a:t>s</a:t>
            </a:r>
            <a:r>
              <a:rPr sz="4400" spc="-45" dirty="0" smtClean="0">
                <a:latin typeface="Calibri"/>
                <a:cs typeface="Calibri"/>
              </a:rPr>
              <a:t>w</a:t>
            </a:r>
            <a:r>
              <a:rPr sz="4400" spc="-25" dirty="0" smtClean="0">
                <a:latin typeface="Calibri"/>
                <a:cs typeface="Calibri"/>
              </a:rPr>
              <a:t>e</a:t>
            </a:r>
            <a:r>
              <a:rPr sz="4400" spc="-90" dirty="0" smtClean="0">
                <a:latin typeface="Calibri"/>
                <a:cs typeface="Calibri"/>
              </a:rPr>
              <a:t>r</a:t>
            </a:r>
            <a:r>
              <a:rPr sz="4400" spc="0" dirty="0" smtClean="0">
                <a:latin typeface="Calibri"/>
                <a:cs typeface="Calibri"/>
              </a:rPr>
              <a:t>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236976" y="2203703"/>
            <a:ext cx="2670047" cy="33177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3387953" y="6438328"/>
            <a:ext cx="2708047" cy="19107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10" dirty="0" smtClean="0">
                <a:solidFill>
                  <a:srgbClr val="8A8A8A"/>
                </a:solidFill>
                <a:latin typeface="Calibri"/>
                <a:cs typeface="Calibri"/>
              </a:rPr>
              <a:t>Mike Juricek – 4/29/2016 PGDTF Meeting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A8A8A"/>
                </a:solidFill>
                <a:latin typeface="Calibri"/>
                <a:cs typeface="Calibri"/>
              </a:rPr>
              <a:pPr marL="25400">
                <a:lnSpc>
                  <a:spcPct val="100000"/>
                </a:lnSpc>
              </a:pPr>
              <a:t>9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998</Words>
  <Application>Microsoft Office PowerPoint</Application>
  <PresentationFormat>On-screen Show (4:3)</PresentationFormat>
  <Paragraphs>137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Responsibilities</vt:lpstr>
      <vt:lpstr>Responsibilities</vt:lpstr>
      <vt:lpstr>Responsibilities</vt:lpstr>
      <vt:lpstr>Responsibilities</vt:lpstr>
      <vt:lpstr>Responsibilities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PGDTF Update to ROS</dc:title>
  <dc:creator>Williams, Adrian</dc:creator>
  <cp:lastModifiedBy>Oncor</cp:lastModifiedBy>
  <cp:revision>5</cp:revision>
  <dcterms:created xsi:type="dcterms:W3CDTF">2016-04-26T10:41:53Z</dcterms:created>
  <dcterms:modified xsi:type="dcterms:W3CDTF">2016-04-27T15:15:02Z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2015-07-06T00:00:00Z</vt:filetime>
  </property>
  <property fmtid="{D5CDD505-2E9C-101B-9397-08002B2CF9AE}" pid="3" name="LastSaved">
    <vt:filetime>2016-04-26T00:00:00Z</vt:filetime>
  </property>
</Properties>
</file>