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066" y="-6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May 3,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</a:t>
            </a:r>
            <a:r>
              <a:rPr lang="en-US" dirty="0" smtClean="0"/>
              <a:t>April </a:t>
            </a:r>
            <a:r>
              <a:rPr lang="en-US" dirty="0" smtClean="0"/>
              <a:t>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Request for Vote</a:t>
            </a:r>
          </a:p>
          <a:p>
            <a:pPr lvl="1"/>
            <a:r>
              <a:rPr lang="en-US" b="1" dirty="0"/>
              <a:t>Draft NPRR, Modifications to Date Change and Cancellation Evaluation Window </a:t>
            </a:r>
            <a:endParaRPr lang="en-US" b="1" dirty="0" smtClean="0"/>
          </a:p>
          <a:p>
            <a:pPr lvl="1"/>
            <a:r>
              <a:rPr lang="en-US" b="1" dirty="0" smtClean="0"/>
              <a:t>Draft </a:t>
            </a:r>
            <a:r>
              <a:rPr lang="en-US" b="1" dirty="0"/>
              <a:t>NPRR, Clarifications to New ESI ID Creation Process </a:t>
            </a:r>
            <a:endParaRPr lang="en-US" b="1" dirty="0" smtClean="0"/>
          </a:p>
          <a:p>
            <a:pPr lvl="1"/>
            <a:r>
              <a:rPr lang="en-US" b="1" dirty="0"/>
              <a:t>Draft RMGRR, Update Retail Market Guide to align with </a:t>
            </a:r>
            <a:r>
              <a:rPr lang="en-US" b="1" dirty="0" smtClean="0"/>
              <a:t>NPRRXX</a:t>
            </a:r>
          </a:p>
          <a:p>
            <a:pPr lvl="1"/>
            <a:r>
              <a:rPr lang="en-US" b="1" dirty="0"/>
              <a:t>RMGRR137, Timeline and Completion Process for Correcting Customer Billing Contact Information Files</a:t>
            </a:r>
            <a:endParaRPr lang="en-US" dirty="0"/>
          </a:p>
          <a:p>
            <a:pPr lvl="2"/>
            <a:r>
              <a:rPr lang="en-US" b="1" dirty="0"/>
              <a:t>Urgent Status </a:t>
            </a:r>
            <a:endParaRPr lang="en-US" b="1" dirty="0" smtClean="0"/>
          </a:p>
          <a:p>
            <a:pPr lvl="2"/>
            <a:r>
              <a:rPr lang="en-US" b="1" dirty="0" smtClean="0"/>
              <a:t>Language </a:t>
            </a:r>
            <a:r>
              <a:rPr lang="en-US" b="1" dirty="0"/>
              <a:t>Review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SET </a:t>
            </a:r>
            <a:r>
              <a:rPr lang="en-US" dirty="0" smtClean="0"/>
              <a:t>April </a:t>
            </a:r>
            <a:r>
              <a:rPr lang="en-US" dirty="0" smtClean="0"/>
              <a:t>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Texas SET </a:t>
            </a:r>
            <a:r>
              <a:rPr lang="en-US" dirty="0" smtClean="0"/>
              <a:t>Swimlanes Updated to be Posted</a:t>
            </a:r>
            <a:endParaRPr lang="en-US" dirty="0"/>
          </a:p>
          <a:p>
            <a:r>
              <a:rPr lang="en-US" dirty="0"/>
              <a:t>Flight </a:t>
            </a:r>
            <a:r>
              <a:rPr lang="en-US" dirty="0" smtClean="0"/>
              <a:t>0216 &amp; 0616 </a:t>
            </a:r>
            <a:r>
              <a:rPr lang="en-US" dirty="0"/>
              <a:t>ERCOT Review</a:t>
            </a:r>
          </a:p>
          <a:p>
            <a:r>
              <a:rPr lang="en-US" dirty="0" smtClean="0"/>
              <a:t>Safety </a:t>
            </a:r>
            <a:r>
              <a:rPr lang="en-US" dirty="0"/>
              <a:t>NET Timeline Revisions</a:t>
            </a:r>
          </a:p>
          <a:p>
            <a:pPr lvl="1"/>
            <a:r>
              <a:rPr lang="en-US" dirty="0"/>
              <a:t>RMG Section 7.10 Procedures for Extended Unplanned </a:t>
            </a:r>
            <a:r>
              <a:rPr lang="en-US" dirty="0" smtClean="0"/>
              <a:t>System—Draft Out for Review </a:t>
            </a:r>
            <a:endParaRPr lang="en-US" dirty="0"/>
          </a:p>
          <a:p>
            <a:r>
              <a:rPr lang="en-US" dirty="0"/>
              <a:t>Issues Reviewed</a:t>
            </a:r>
          </a:p>
          <a:p>
            <a:pPr lvl="1"/>
            <a:r>
              <a:rPr lang="en-US" dirty="0" smtClean="0"/>
              <a:t>Special </a:t>
            </a:r>
            <a:r>
              <a:rPr lang="en-US" dirty="0" smtClean="0"/>
              <a:t>Character EDI Validation Process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 May 18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ERCOT </a:t>
            </a:r>
            <a:r>
              <a:rPr lang="en-US" dirty="0" smtClean="0"/>
              <a:t>MET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122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Texas SET April Meeting Update</vt:lpstr>
      <vt:lpstr>Texas SET April Meeting Update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TXSET04202016</cp:lastModifiedBy>
  <cp:revision>36</cp:revision>
  <dcterms:created xsi:type="dcterms:W3CDTF">2015-12-11T22:27:18Z</dcterms:created>
  <dcterms:modified xsi:type="dcterms:W3CDTF">2016-04-25T15:56:56Z</dcterms:modified>
</cp:coreProperties>
</file>