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1" r:id="rId3"/>
    <p:sldId id="262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1" d="100"/>
          <a:sy n="51" d="100"/>
        </p:scale>
        <p:origin x="-1066" y="-6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1568B-5DA3-4B11-86A2-B350F980F904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70B8-C1E9-42C8-8C32-757BAA47E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2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770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626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81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99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83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740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28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64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767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504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51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33CC"/>
            </a:gs>
            <a:gs pos="3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EBA9C-394B-4B9F-A3FF-638CD91567B0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9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Update to RMS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May 3, </a:t>
            </a:r>
            <a:r>
              <a:rPr lang="en-US" dirty="0" smtClean="0">
                <a:solidFill>
                  <a:schemeClr val="tx1"/>
                </a:solidFill>
              </a:rPr>
              <a:t>2016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228600"/>
            <a:ext cx="1303020" cy="1524000"/>
            <a:chOff x="304800" y="228600"/>
            <a:chExt cx="1303020" cy="1524000"/>
          </a:xfrm>
        </p:grpSpPr>
        <p:pic>
          <p:nvPicPr>
            <p:cNvPr id="1029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587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Texas SET </a:t>
            </a:r>
            <a:r>
              <a:rPr lang="en-US" dirty="0" smtClean="0"/>
              <a:t>April </a:t>
            </a:r>
            <a:r>
              <a:rPr lang="en-US" dirty="0" smtClean="0"/>
              <a:t>Meeting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Request for Vote</a:t>
            </a:r>
          </a:p>
          <a:p>
            <a:pPr lvl="1"/>
            <a:r>
              <a:rPr lang="en-US" b="1" dirty="0"/>
              <a:t>Draft NPRR, Modifications to Date Change and Cancellation Evaluation Window </a:t>
            </a:r>
            <a:endParaRPr lang="en-US" b="1" dirty="0" smtClean="0"/>
          </a:p>
          <a:p>
            <a:pPr lvl="1"/>
            <a:r>
              <a:rPr lang="en-US" b="1" dirty="0" smtClean="0"/>
              <a:t>Draft </a:t>
            </a:r>
            <a:r>
              <a:rPr lang="en-US" b="1" dirty="0"/>
              <a:t>NPRR, Clarifications to New ESI ID Creation Process </a:t>
            </a:r>
            <a:endParaRPr lang="en-US" b="1" dirty="0" smtClean="0"/>
          </a:p>
          <a:p>
            <a:pPr lvl="1"/>
            <a:r>
              <a:rPr lang="en-US" b="1" dirty="0"/>
              <a:t>Draft RMGRR, Update Retail Market Guide to align with </a:t>
            </a:r>
            <a:r>
              <a:rPr lang="en-US" b="1" dirty="0" smtClean="0"/>
              <a:t>NPRRXX</a:t>
            </a:r>
          </a:p>
          <a:p>
            <a:pPr lvl="1"/>
            <a:r>
              <a:rPr lang="en-US" b="1" dirty="0"/>
              <a:t>RMGRR137, Timeline and Completion Process for Correcting Customer Billing Contact Information Files</a:t>
            </a:r>
            <a:endParaRPr lang="en-US" dirty="0"/>
          </a:p>
          <a:p>
            <a:pPr lvl="2"/>
            <a:r>
              <a:rPr lang="en-US" b="1" dirty="0"/>
              <a:t>Urgent Status </a:t>
            </a:r>
            <a:endParaRPr lang="en-US" b="1" dirty="0" smtClean="0"/>
          </a:p>
          <a:p>
            <a:pPr lvl="2"/>
            <a:r>
              <a:rPr lang="en-US" b="1" dirty="0" smtClean="0"/>
              <a:t>Language </a:t>
            </a:r>
            <a:r>
              <a:rPr lang="en-US" b="1" dirty="0"/>
              <a:t>Review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7126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Texas SET </a:t>
            </a:r>
            <a:r>
              <a:rPr lang="en-US" dirty="0" smtClean="0"/>
              <a:t>April </a:t>
            </a:r>
            <a:r>
              <a:rPr lang="en-US" dirty="0" smtClean="0"/>
              <a:t>Meeting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Texas SET </a:t>
            </a:r>
            <a:r>
              <a:rPr lang="en-US" dirty="0" smtClean="0"/>
              <a:t>Swimlanes Updated to be Posted</a:t>
            </a:r>
            <a:endParaRPr lang="en-US" dirty="0"/>
          </a:p>
          <a:p>
            <a:r>
              <a:rPr lang="en-US" dirty="0"/>
              <a:t>Flight </a:t>
            </a:r>
            <a:r>
              <a:rPr lang="en-US" dirty="0" smtClean="0"/>
              <a:t>0216 &amp; 0616 </a:t>
            </a:r>
            <a:r>
              <a:rPr lang="en-US" dirty="0"/>
              <a:t>ERCOT Review</a:t>
            </a:r>
          </a:p>
          <a:p>
            <a:r>
              <a:rPr lang="en-US" dirty="0" smtClean="0"/>
              <a:t>Safety </a:t>
            </a:r>
            <a:r>
              <a:rPr lang="en-US" dirty="0"/>
              <a:t>NET Timeline Revisions</a:t>
            </a:r>
          </a:p>
          <a:p>
            <a:pPr lvl="1"/>
            <a:r>
              <a:rPr lang="en-US" dirty="0"/>
              <a:t>RMG Section 7.10 Procedures for Extended Unplanned </a:t>
            </a:r>
            <a:r>
              <a:rPr lang="en-US" dirty="0" smtClean="0"/>
              <a:t>System—Draft Out for Review </a:t>
            </a:r>
            <a:endParaRPr lang="en-US" dirty="0"/>
          </a:p>
          <a:p>
            <a:r>
              <a:rPr lang="en-US" dirty="0"/>
              <a:t>Issues Reviewed</a:t>
            </a:r>
          </a:p>
          <a:p>
            <a:pPr lvl="1"/>
            <a:r>
              <a:rPr lang="en-US" dirty="0" smtClean="0"/>
              <a:t>Special </a:t>
            </a:r>
            <a:r>
              <a:rPr lang="en-US" dirty="0" smtClean="0"/>
              <a:t>Character EDI Validation Process</a:t>
            </a:r>
          </a:p>
          <a:p>
            <a:r>
              <a:rPr lang="en-US" dirty="0" smtClean="0"/>
              <a:t>Next </a:t>
            </a:r>
            <a:r>
              <a:rPr lang="en-US" dirty="0" smtClean="0"/>
              <a:t>Meeting</a:t>
            </a:r>
          </a:p>
          <a:p>
            <a:pPr lvl="1"/>
            <a:r>
              <a:rPr lang="en-US" dirty="0" smtClean="0"/>
              <a:t> May 18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&amp; </a:t>
            </a:r>
            <a:r>
              <a:rPr lang="en-US" dirty="0" smtClean="0"/>
              <a:t>19</a:t>
            </a:r>
            <a:r>
              <a:rPr lang="en-US" baseline="30000" dirty="0" smtClean="0"/>
              <a:t>th</a:t>
            </a:r>
            <a:r>
              <a:rPr lang="en-US" dirty="0" smtClean="0"/>
              <a:t> ERCOT </a:t>
            </a:r>
            <a:r>
              <a:rPr lang="en-US" dirty="0" smtClean="0"/>
              <a:t>MET Center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7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4EFD66-638C-46E7-89A9-ED5B6C14A3E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4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4800" b="1" smtClean="0">
                <a:effectLst/>
              </a:rPr>
              <a:t>Any questions?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657600" y="1161365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88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122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Update to RMS</vt:lpstr>
      <vt:lpstr>Texas SET April Meeting Update</vt:lpstr>
      <vt:lpstr>Texas SET April Meeting Update</vt:lpstr>
      <vt:lpstr>Any questions?</vt:lpstr>
    </vt:vector>
  </TitlesOfParts>
  <Company>PNMR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TNMP11092015</dc:creator>
  <cp:lastModifiedBy>TXSET04202016</cp:lastModifiedBy>
  <cp:revision>36</cp:revision>
  <dcterms:created xsi:type="dcterms:W3CDTF">2015-12-11T22:27:18Z</dcterms:created>
  <dcterms:modified xsi:type="dcterms:W3CDTF">2016-04-25T15:56:56Z</dcterms:modified>
</cp:coreProperties>
</file>