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75" r:id="rId9"/>
    <p:sldId id="278" r:id="rId10"/>
    <p:sldId id="276" r:id="rId11"/>
    <p:sldId id="27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248344736939086E-2"/>
          <c:y val="0.17833299928418039"/>
          <c:w val="0.70501848735366734"/>
          <c:h val="0.8216670007158196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2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762671697287839"/>
                  <c:y val="-0.211585374744823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44444444444442"/>
                      <c:h val="0.2040048118985126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1409772296403667"/>
                  <c:y val="0.1341076592698639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3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E4F6FAB-1683-417F-872F-B0545196FD65}" type="VALUE">
                      <a:rPr lang="en-US" baseline="0">
                        <a:solidFill>
                          <a:srgbClr val="FFFF00"/>
                        </a:solidFill>
                      </a:rPr>
                      <a:pPr>
                        <a:defRPr sz="32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53926157046281"/>
                      <c:h val="0.1480364590789787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Sheet1!$B$2:$B$3</c:f>
              <c:numCache>
                <c:formatCode>General</c:formatCode>
                <c:ptCount val="2"/>
                <c:pt idx="0">
                  <c:v>6146</c:v>
                </c:pt>
                <c:pt idx="1">
                  <c:v>723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1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78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1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Line Length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Chris Ngai</a:t>
            </a:r>
            <a:endParaRPr lang="en-US" dirty="0"/>
          </a:p>
          <a:p>
            <a:r>
              <a:rPr lang="en-US" dirty="0" smtClean="0"/>
              <a:t>Network Model Engineer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NDSWG</a:t>
            </a:r>
            <a:endParaRPr lang="en-US" dirty="0"/>
          </a:p>
          <a:p>
            <a:r>
              <a:rPr lang="en-US" dirty="0" smtClean="0"/>
              <a:t>April 19,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199" y="243682"/>
            <a:ext cx="5530865" cy="600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573737"/>
              </p:ext>
            </p:extLst>
          </p:nvPr>
        </p:nvGraphicFramePr>
        <p:xfrm>
          <a:off x="762000" y="243682"/>
          <a:ext cx="7696200" cy="594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crobat Document" r:id="rId4" imgW="7543800" imgH="5829300" progId="AcroExch.Document.11">
                  <p:embed/>
                </p:oleObj>
              </mc:Choice>
              <mc:Fallback>
                <p:oleObj name="Acrobat Document" r:id="rId4" imgW="7543800" imgH="58293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243682"/>
                        <a:ext cx="7696200" cy="594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62800" y="2617048"/>
            <a:ext cx="38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 X 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16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364593"/>
              </p:ext>
            </p:extLst>
          </p:nvPr>
        </p:nvGraphicFramePr>
        <p:xfrm>
          <a:off x="1519237" y="809625"/>
          <a:ext cx="6105525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189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34893"/>
              </p:ext>
            </p:extLst>
          </p:nvPr>
        </p:nvGraphicFramePr>
        <p:xfrm>
          <a:off x="2627761" y="3048000"/>
          <a:ext cx="32994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680"/>
                <a:gridCol w="11607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 Line Segment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required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G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X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19400" y="17526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Proposal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07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429000" y="2590800"/>
            <a:ext cx="1828800" cy="156966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9600" dirty="0" smtClean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50800" dist="50800" dir="5400000" algn="ctr" rotWithShape="0">
                    <a:schemeClr val="accent4">
                      <a:lumMod val="50000"/>
                      <a:lumOff val="50000"/>
                    </a:schemeClr>
                  </a:outerShdw>
                </a:effectLst>
              </a:rPr>
              <a:t>Q</a:t>
            </a:r>
            <a:endParaRPr lang="en-US" sz="9600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50800" dist="50800" dir="5400000" algn="ctr" rotWithShape="0">
                  <a:schemeClr val="accent4">
                    <a:lumMod val="50000"/>
                    <a:lumOff val="50000"/>
                  </a:scheme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19600" y="2286000"/>
            <a:ext cx="1219200" cy="156966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9600" dirty="0">
                <a:solidFill>
                  <a:schemeClr val="accent4">
                    <a:lumMod val="25000"/>
                    <a:lumOff val="75000"/>
                  </a:schemeClr>
                </a:solidFill>
              </a:rPr>
              <a:t>?</a:t>
            </a:r>
            <a:endParaRPr lang="en-US" sz="1600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9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43</Words>
  <Application>Microsoft Office PowerPoint</Application>
  <PresentationFormat>On-screen Show (4:3)</PresentationFormat>
  <Paragraphs>35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Adobe 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Ngai, Chris</cp:lastModifiedBy>
  <cp:revision>46</cp:revision>
  <cp:lastPrinted>2016-01-21T20:53:15Z</cp:lastPrinted>
  <dcterms:created xsi:type="dcterms:W3CDTF">2016-01-21T15:20:31Z</dcterms:created>
  <dcterms:modified xsi:type="dcterms:W3CDTF">2016-04-19T04:05:48Z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