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74" r:id="rId9"/>
    <p:sldId id="275" r:id="rId10"/>
    <p:sldId id="276" r:id="rId11"/>
    <p:sldId id="27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84" y="77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9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41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78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10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Conductor rating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Chris Ngai</a:t>
            </a:r>
            <a:endParaRPr lang="en-US" dirty="0"/>
          </a:p>
          <a:p>
            <a:r>
              <a:rPr lang="en-US" dirty="0" smtClean="0"/>
              <a:t>Network Model Engineer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NDSWG</a:t>
            </a:r>
            <a:endParaRPr lang="en-US" dirty="0"/>
          </a:p>
          <a:p>
            <a:r>
              <a:rPr lang="en-US" dirty="0" smtClean="0"/>
              <a:t>April 19,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206" y="1600200"/>
            <a:ext cx="4319588" cy="4319588"/>
          </a:xfr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8132194"/>
              </p:ext>
            </p:extLst>
          </p:nvPr>
        </p:nvGraphicFramePr>
        <p:xfrm>
          <a:off x="394138" y="280468"/>
          <a:ext cx="7543800" cy="582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Acrobat Document" r:id="rId4" imgW="7543800" imgH="5829300" progId="AcroExch.Document.11">
                  <p:embed/>
                </p:oleObj>
              </mc:Choice>
              <mc:Fallback>
                <p:oleObj name="Acrobat Document" r:id="rId4" imgW="7543800" imgH="582930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4138" y="280468"/>
                        <a:ext cx="7543800" cy="582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2971800" y="3124200"/>
            <a:ext cx="0" cy="220980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ultiply 2"/>
          <p:cNvSpPr/>
          <p:nvPr/>
        </p:nvSpPr>
        <p:spPr>
          <a:xfrm>
            <a:off x="1447800" y="2667000"/>
            <a:ext cx="762000" cy="2819400"/>
          </a:xfrm>
          <a:prstGeom prst="mathMultiply">
            <a:avLst/>
          </a:prstGeom>
          <a:solidFill>
            <a:srgbClr val="FF0000"/>
          </a:solidFill>
          <a:ln w="127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48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905000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60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795362"/>
              </p:ext>
            </p:extLst>
          </p:nvPr>
        </p:nvGraphicFramePr>
        <p:xfrm>
          <a:off x="1371600" y="31242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OSR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OSR</a:t>
                      </a:r>
                      <a:r>
                        <a:rPr lang="en-US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OSR 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Owner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Conductor Rating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9999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819400" y="1752600"/>
            <a:ext cx="29161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Proposal</a:t>
            </a:r>
            <a:endParaRPr lang="en-U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073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429000" y="2590800"/>
            <a:ext cx="1828800" cy="156966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9600" dirty="0" smtClean="0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50800" dist="50800" dir="5400000" algn="ctr" rotWithShape="0">
                    <a:schemeClr val="accent4">
                      <a:lumMod val="50000"/>
                      <a:lumOff val="50000"/>
                    </a:schemeClr>
                  </a:outerShdw>
                </a:effectLst>
              </a:rPr>
              <a:t>Q</a:t>
            </a:r>
            <a:endParaRPr lang="en-US" sz="9600" dirty="0"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50800" dist="50800" dir="5400000" algn="ctr" rotWithShape="0">
                  <a:schemeClr val="accent4">
                    <a:lumMod val="50000"/>
                    <a:lumOff val="50000"/>
                  </a:schemeClr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19600" y="2286000"/>
            <a:ext cx="1219200" cy="156966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9600" dirty="0">
                <a:solidFill>
                  <a:schemeClr val="accent4">
                    <a:lumMod val="25000"/>
                    <a:lumOff val="75000"/>
                  </a:schemeClr>
                </a:solidFill>
              </a:rPr>
              <a:t>?</a:t>
            </a:r>
            <a:endParaRPr lang="en-US" sz="1600" dirty="0">
              <a:solidFill>
                <a:schemeClr val="accent4">
                  <a:lumMod val="25000"/>
                  <a:lumOff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9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www.w3.org/XML/1998/namespace"/>
    <ds:schemaRef ds:uri="http://purl.org/dc/terms/"/>
    <ds:schemaRef ds:uri="http://purl.org/dc/elements/1.1/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37</Words>
  <Application>Microsoft Office PowerPoint</Application>
  <PresentationFormat>On-screen Show (4:3)</PresentationFormat>
  <Paragraphs>30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Acrobat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Ngai, Chris</cp:lastModifiedBy>
  <cp:revision>42</cp:revision>
  <cp:lastPrinted>2016-01-21T20:53:15Z</cp:lastPrinted>
  <dcterms:created xsi:type="dcterms:W3CDTF">2016-01-21T15:20:31Z</dcterms:created>
  <dcterms:modified xsi:type="dcterms:W3CDTF">2016-04-19T14:37:09Z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