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>
        <p:scale>
          <a:sx n="75" d="100"/>
          <a:sy n="75" d="100"/>
        </p:scale>
        <p:origin x="-7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5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4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5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3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4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5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2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1533-C773-4DDB-9AF2-684814673E04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D18D7-B882-40BD-8642-C3F2E0403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4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3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7609"/>
          </a:xfrm>
        </p:spPr>
        <p:txBody>
          <a:bodyPr>
            <a:normAutofit/>
          </a:bodyPr>
          <a:lstStyle/>
          <a:p>
            <a:r>
              <a:rPr lang="en-US" sz="3600" dirty="0"/>
              <a:t>General Scaling Review Process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99247" y="1752638"/>
            <a:ext cx="1850315" cy="5378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0996" y="1767300"/>
            <a:ext cx="1646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Project ready for final ERCOT review</a:t>
            </a:r>
          </a:p>
        </p:txBody>
      </p:sp>
      <p:sp>
        <p:nvSpPr>
          <p:cNvPr id="6" name="Diamond 5"/>
          <p:cNvSpPr/>
          <p:nvPr/>
        </p:nvSpPr>
        <p:spPr>
          <a:xfrm>
            <a:off x="3087445" y="1386878"/>
            <a:ext cx="1258645" cy="126940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46387" y="1767300"/>
            <a:ext cx="114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Tier 1 Project?</a:t>
            </a:r>
          </a:p>
        </p:txBody>
      </p:sp>
      <p:sp>
        <p:nvSpPr>
          <p:cNvPr id="8" name="Diamond 7"/>
          <p:cNvSpPr/>
          <p:nvPr/>
        </p:nvSpPr>
        <p:spPr>
          <a:xfrm>
            <a:off x="4883973" y="1386878"/>
            <a:ext cx="1258645" cy="126940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42915" y="1767300"/>
            <a:ext cx="1140759" cy="53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Was scaling required?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685655" y="1559187"/>
            <a:ext cx="1850315" cy="9541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680501" y="1559187"/>
            <a:ext cx="18554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Perform Source/Sink Study to determine participation on overloaded lines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9520518" y="3894018"/>
            <a:ext cx="1011219" cy="3224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24234" y="3908680"/>
            <a:ext cx="1646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Done</a:t>
            </a:r>
          </a:p>
        </p:txBody>
      </p:sp>
      <p:sp>
        <p:nvSpPr>
          <p:cNvPr id="14" name="Diamond 13"/>
          <p:cNvSpPr/>
          <p:nvPr/>
        </p:nvSpPr>
        <p:spPr>
          <a:xfrm>
            <a:off x="3087445" y="3499559"/>
            <a:ext cx="1258645" cy="126940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46387" y="3879981"/>
            <a:ext cx="114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Is impact significant?</a:t>
            </a:r>
          </a:p>
        </p:txBody>
      </p:sp>
      <p:sp>
        <p:nvSpPr>
          <p:cNvPr id="16" name="Diamond 15"/>
          <p:cNvSpPr/>
          <p:nvPr/>
        </p:nvSpPr>
        <p:spPr>
          <a:xfrm>
            <a:off x="4883973" y="3499559"/>
            <a:ext cx="1258645" cy="126940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42915" y="3879981"/>
            <a:ext cx="114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Is impact justifiable?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80501" y="3585516"/>
            <a:ext cx="1850315" cy="9541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675347" y="3693237"/>
            <a:ext cx="18554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Add section to report explaining impact and reason for justification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791610" y="5242483"/>
            <a:ext cx="1850315" cy="9541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786456" y="5350204"/>
            <a:ext cx="18554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Add section to report showing impact and assumption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04401" y="2835603"/>
            <a:ext cx="1850315" cy="95410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99247" y="2943324"/>
            <a:ext cx="18554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Adjust scaling to balance out impacts and rerun study</a:t>
            </a:r>
          </a:p>
        </p:txBody>
      </p:sp>
      <p:cxnSp>
        <p:nvCxnSpPr>
          <p:cNvPr id="25" name="Straight Arrow Connector 24"/>
          <p:cNvCxnSpPr>
            <a:stCxn id="4" idx="3"/>
            <a:endCxn id="6" idx="1"/>
          </p:cNvCxnSpPr>
          <p:nvPr/>
        </p:nvCxnSpPr>
        <p:spPr>
          <a:xfrm>
            <a:off x="2549562" y="2021579"/>
            <a:ext cx="537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3"/>
            <a:endCxn id="8" idx="1"/>
          </p:cNvCxnSpPr>
          <p:nvPr/>
        </p:nvCxnSpPr>
        <p:spPr>
          <a:xfrm flipV="1">
            <a:off x="4287146" y="2021579"/>
            <a:ext cx="596827" cy="7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11" idx="1"/>
          </p:cNvCxnSpPr>
          <p:nvPr/>
        </p:nvCxnSpPr>
        <p:spPr>
          <a:xfrm>
            <a:off x="6142618" y="2021579"/>
            <a:ext cx="537883" cy="14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6" idx="0"/>
          </p:cNvCxnSpPr>
          <p:nvPr/>
        </p:nvCxnSpPr>
        <p:spPr>
          <a:xfrm flipV="1">
            <a:off x="3716768" y="1032734"/>
            <a:ext cx="7507" cy="354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724275" y="1032734"/>
            <a:ext cx="63233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13" idx="0"/>
          </p:cNvCxnSpPr>
          <p:nvPr/>
        </p:nvCxnSpPr>
        <p:spPr>
          <a:xfrm>
            <a:off x="10047642" y="1032734"/>
            <a:ext cx="0" cy="2875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0"/>
          </p:cNvCxnSpPr>
          <p:nvPr/>
        </p:nvCxnSpPr>
        <p:spPr>
          <a:xfrm flipH="1" flipV="1">
            <a:off x="5513070" y="1032734"/>
            <a:ext cx="226" cy="354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84558" y="1100761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8222" y="1750321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88441" y="1762115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18061" y="1087938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cxnSp>
        <p:nvCxnSpPr>
          <p:cNvPr id="50" name="Straight Arrow Connector 49"/>
          <p:cNvCxnSpPr>
            <a:stCxn id="22" idx="0"/>
            <a:endCxn id="5" idx="2"/>
          </p:cNvCxnSpPr>
          <p:nvPr/>
        </p:nvCxnSpPr>
        <p:spPr>
          <a:xfrm flipH="1" flipV="1">
            <a:off x="1624404" y="2290520"/>
            <a:ext cx="5155" cy="545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145195" y="4134020"/>
            <a:ext cx="545391" cy="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738307" y="3848650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cxnSp>
        <p:nvCxnSpPr>
          <p:cNvPr id="61" name="Straight Arrow Connector 60"/>
          <p:cNvCxnSpPr>
            <a:stCxn id="14" idx="3"/>
          </p:cNvCxnSpPr>
          <p:nvPr/>
        </p:nvCxnSpPr>
        <p:spPr>
          <a:xfrm flipV="1">
            <a:off x="4346090" y="4134020"/>
            <a:ext cx="544010" cy="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937821" y="3848100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</a:t>
            </a:r>
          </a:p>
        </p:txBody>
      </p:sp>
      <p:cxnSp>
        <p:nvCxnSpPr>
          <p:cNvPr id="66" name="Straight Connector 65"/>
          <p:cNvCxnSpPr>
            <a:stCxn id="11" idx="2"/>
          </p:cNvCxnSpPr>
          <p:nvPr/>
        </p:nvCxnSpPr>
        <p:spPr>
          <a:xfrm>
            <a:off x="7608236" y="2513294"/>
            <a:ext cx="2576" cy="19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2861310" y="2692799"/>
            <a:ext cx="4748215" cy="24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861310" y="2717721"/>
            <a:ext cx="0" cy="1423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14" idx="1"/>
          </p:cNvCxnSpPr>
          <p:nvPr/>
        </p:nvCxnSpPr>
        <p:spPr>
          <a:xfrm flipV="1">
            <a:off x="2861310" y="4134260"/>
            <a:ext cx="226135" cy="7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23" idx="3"/>
          </p:cNvCxnSpPr>
          <p:nvPr/>
        </p:nvCxnSpPr>
        <p:spPr>
          <a:xfrm flipH="1">
            <a:off x="2554716" y="3309088"/>
            <a:ext cx="188484" cy="3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 81"/>
          <p:cNvSpPr/>
          <p:nvPr/>
        </p:nvSpPr>
        <p:spPr>
          <a:xfrm>
            <a:off x="2743198" y="3178772"/>
            <a:ext cx="217170" cy="23241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c 82"/>
          <p:cNvSpPr/>
          <p:nvPr/>
        </p:nvSpPr>
        <p:spPr>
          <a:xfrm rot="16136086">
            <a:off x="2731747" y="3194670"/>
            <a:ext cx="255160" cy="22755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82" idx="2"/>
          </p:cNvCxnSpPr>
          <p:nvPr/>
        </p:nvCxnSpPr>
        <p:spPr>
          <a:xfrm>
            <a:off x="2960368" y="3294977"/>
            <a:ext cx="25527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6" idx="0"/>
          </p:cNvCxnSpPr>
          <p:nvPr/>
        </p:nvCxnSpPr>
        <p:spPr>
          <a:xfrm flipH="1" flipV="1">
            <a:off x="5513070" y="3290981"/>
            <a:ext cx="226" cy="208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138534" y="3255418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367441" y="4699710"/>
            <a:ext cx="114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</a:t>
            </a:r>
          </a:p>
        </p:txBody>
      </p:sp>
      <p:cxnSp>
        <p:nvCxnSpPr>
          <p:cNvPr id="92" name="Straight Arrow Connector 91"/>
          <p:cNvCxnSpPr>
            <a:stCxn id="19" idx="3"/>
          </p:cNvCxnSpPr>
          <p:nvPr/>
        </p:nvCxnSpPr>
        <p:spPr>
          <a:xfrm flipV="1">
            <a:off x="8530816" y="4062568"/>
            <a:ext cx="9897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20" idx="0"/>
          </p:cNvCxnSpPr>
          <p:nvPr/>
        </p:nvCxnSpPr>
        <p:spPr>
          <a:xfrm>
            <a:off x="3716768" y="4776292"/>
            <a:ext cx="0" cy="466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21" idx="3"/>
          </p:cNvCxnSpPr>
          <p:nvPr/>
        </p:nvCxnSpPr>
        <p:spPr>
          <a:xfrm>
            <a:off x="4641925" y="5719536"/>
            <a:ext cx="5405717" cy="41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13" idx="2"/>
          </p:cNvCxnSpPr>
          <p:nvPr/>
        </p:nvCxnSpPr>
        <p:spPr>
          <a:xfrm flipV="1">
            <a:off x="10047642" y="4216457"/>
            <a:ext cx="0" cy="1544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61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71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General Scaling Review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 Greer</dc:creator>
  <cp:lastModifiedBy>Clayton Greer</cp:lastModifiedBy>
  <cp:revision>6</cp:revision>
  <dcterms:created xsi:type="dcterms:W3CDTF">2016-04-14T20:48:00Z</dcterms:created>
  <dcterms:modified xsi:type="dcterms:W3CDTF">2016-04-14T21:48:35Z</dcterms:modified>
</cp:coreProperties>
</file>