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4"/>
    <p:sldMasterId id="2147483648" r:id="rId5"/>
    <p:sldMasterId id="2147483661" r:id="rId6"/>
  </p:sldMasterIdLst>
  <p:notesMasterIdLst>
    <p:notesMasterId r:id="rId8"/>
  </p:notesMasterIdLst>
  <p:handoutMasterIdLst>
    <p:handoutMasterId r:id="rId9"/>
  </p:handoutMasterIdLst>
  <p:sldIdLst>
    <p:sldId id="259" r:id="rId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99" d="100"/>
          <a:sy n="99" d="100"/>
        </p:scale>
        <p:origin x="90" y="20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BB7808C-250B-456B-BF8D-4C9020FC4813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46D5658-31E7-4D9B-AA46-F66AFF5EDB0F}">
      <dgm:prSet custT="1"/>
      <dgm:spPr/>
      <dgm:t>
        <a:bodyPr/>
        <a:lstStyle/>
        <a:p>
          <a:pPr rtl="0"/>
          <a:r>
            <a:rPr lang="en-US" sz="1400" b="1" dirty="0" smtClean="0"/>
            <a:t>PGRR_A, NPRR_A</a:t>
          </a:r>
          <a:endParaRPr lang="en-US" sz="1400" b="1" dirty="0"/>
        </a:p>
      </dgm:t>
    </dgm:pt>
    <dgm:pt modelId="{9D7540D7-FA54-4994-87B2-F9E3E8B73AA1}" type="parTrans" cxnId="{E01AEB54-145E-42A1-8014-50145553914E}">
      <dgm:prSet/>
      <dgm:spPr/>
      <dgm:t>
        <a:bodyPr/>
        <a:lstStyle/>
        <a:p>
          <a:endParaRPr lang="en-US"/>
        </a:p>
      </dgm:t>
    </dgm:pt>
    <dgm:pt modelId="{7FD0DAC1-BE97-4232-8765-DFD7BE5EAC1A}" type="sibTrans" cxnId="{E01AEB54-145E-42A1-8014-50145553914E}">
      <dgm:prSet/>
      <dgm:spPr/>
      <dgm:t>
        <a:bodyPr/>
        <a:lstStyle/>
        <a:p>
          <a:endParaRPr lang="en-US"/>
        </a:p>
      </dgm:t>
    </dgm:pt>
    <dgm:pt modelId="{830013A0-86E8-45EF-8D67-CAFD6DFC5423}">
      <dgm:prSet custT="1"/>
      <dgm:spPr/>
      <dgm:t>
        <a:bodyPr/>
        <a:lstStyle/>
        <a:p>
          <a:pPr rtl="0"/>
          <a:r>
            <a:rPr lang="en-US" sz="1400" b="1" dirty="0" smtClean="0"/>
            <a:t>PGRR_B</a:t>
          </a:r>
          <a:endParaRPr lang="en-US" sz="1400" b="1" dirty="0"/>
        </a:p>
      </dgm:t>
    </dgm:pt>
    <dgm:pt modelId="{7ABB6D20-E1A6-4A29-92C6-4B272852D31E}" type="parTrans" cxnId="{34001A29-EE4C-4CCF-9835-429D64A8F627}">
      <dgm:prSet/>
      <dgm:spPr/>
      <dgm:t>
        <a:bodyPr/>
        <a:lstStyle/>
        <a:p>
          <a:endParaRPr lang="en-US"/>
        </a:p>
      </dgm:t>
    </dgm:pt>
    <dgm:pt modelId="{73A94F33-5EA8-4062-8EA4-0ADD8A099D5A}" type="sibTrans" cxnId="{34001A29-EE4C-4CCF-9835-429D64A8F627}">
      <dgm:prSet/>
      <dgm:spPr/>
      <dgm:t>
        <a:bodyPr/>
        <a:lstStyle/>
        <a:p>
          <a:endParaRPr lang="en-US"/>
        </a:p>
      </dgm:t>
    </dgm:pt>
    <dgm:pt modelId="{9174DE30-4DF3-4831-BA50-1ACA16CF7C71}">
      <dgm:prSet custT="1"/>
      <dgm:spPr/>
      <dgm:t>
        <a:bodyPr/>
        <a:lstStyle/>
        <a:p>
          <a:pPr rtl="0"/>
          <a:r>
            <a:rPr lang="en-US" sz="1400" b="1" dirty="0" smtClean="0"/>
            <a:t>PGRR_C, NOGRR_C</a:t>
          </a:r>
          <a:endParaRPr lang="en-US" sz="1400" b="1" dirty="0"/>
        </a:p>
      </dgm:t>
    </dgm:pt>
    <dgm:pt modelId="{29E3D8E2-DE8E-4C36-8120-4918D9B526A9}" type="parTrans" cxnId="{A13115DA-81AD-41A3-BDEC-649D495495C7}">
      <dgm:prSet/>
      <dgm:spPr/>
      <dgm:t>
        <a:bodyPr/>
        <a:lstStyle/>
        <a:p>
          <a:endParaRPr lang="en-US"/>
        </a:p>
      </dgm:t>
    </dgm:pt>
    <dgm:pt modelId="{39C4EA9B-F7D7-4EEC-BFFC-C0F48FDF8527}" type="sibTrans" cxnId="{A13115DA-81AD-41A3-BDEC-649D495495C7}">
      <dgm:prSet/>
      <dgm:spPr/>
      <dgm:t>
        <a:bodyPr/>
        <a:lstStyle/>
        <a:p>
          <a:endParaRPr lang="en-US"/>
        </a:p>
      </dgm:t>
    </dgm:pt>
    <dgm:pt modelId="{9C599C94-5DBF-4972-AA82-2DF0085C6CFF}">
      <dgm:prSet custT="1"/>
      <dgm:spPr/>
      <dgm:t>
        <a:bodyPr/>
        <a:lstStyle/>
        <a:p>
          <a:pPr rtl="0"/>
          <a:r>
            <a:rPr lang="en-US" sz="1600" dirty="0" smtClean="0"/>
            <a:t>Revise confidentiality provisions for FIS Studies</a:t>
          </a:r>
        </a:p>
      </dgm:t>
    </dgm:pt>
    <dgm:pt modelId="{6489F2EE-3314-4ED0-9EC0-005D4D2F323A}" type="parTrans" cxnId="{D5BBB4EC-C578-41C0-8695-A36941974DAE}">
      <dgm:prSet/>
      <dgm:spPr/>
      <dgm:t>
        <a:bodyPr/>
        <a:lstStyle/>
        <a:p>
          <a:endParaRPr lang="en-US"/>
        </a:p>
      </dgm:t>
    </dgm:pt>
    <dgm:pt modelId="{7EFC1B8D-832B-4459-BFC8-1F8A3A6999E8}" type="sibTrans" cxnId="{D5BBB4EC-C578-41C0-8695-A36941974DAE}">
      <dgm:prSet/>
      <dgm:spPr/>
      <dgm:t>
        <a:bodyPr/>
        <a:lstStyle/>
        <a:p>
          <a:endParaRPr lang="en-US"/>
        </a:p>
      </dgm:t>
    </dgm:pt>
    <dgm:pt modelId="{566B2289-876D-498F-87CF-AB4A8C4B4480}">
      <dgm:prSet custT="1"/>
      <dgm:spPr/>
      <dgm:t>
        <a:bodyPr/>
        <a:lstStyle/>
        <a:p>
          <a:pPr rtl="0"/>
          <a:r>
            <a:rPr lang="en-US" sz="1600" dirty="0" smtClean="0"/>
            <a:t>Require ERCOT to perform quarterly operational stability study</a:t>
          </a:r>
          <a:endParaRPr lang="en-US" sz="1600" dirty="0"/>
        </a:p>
      </dgm:t>
    </dgm:pt>
    <dgm:pt modelId="{E365D257-9D3E-4C50-A4C5-B3EE14D79818}" type="parTrans" cxnId="{B6E4AD42-49B6-4412-AB33-BA48DE20933B}">
      <dgm:prSet/>
      <dgm:spPr/>
      <dgm:t>
        <a:bodyPr/>
        <a:lstStyle/>
        <a:p>
          <a:endParaRPr lang="en-US"/>
        </a:p>
      </dgm:t>
    </dgm:pt>
    <dgm:pt modelId="{2A48DB8B-4025-4FB7-91F7-D869005E2B5C}" type="sibTrans" cxnId="{B6E4AD42-49B6-4412-AB33-BA48DE20933B}">
      <dgm:prSet/>
      <dgm:spPr/>
      <dgm:t>
        <a:bodyPr/>
        <a:lstStyle/>
        <a:p>
          <a:endParaRPr lang="en-US"/>
        </a:p>
      </dgm:t>
    </dgm:pt>
    <dgm:pt modelId="{D2B72924-2A79-49DC-887E-1D4C5D976A7A}">
      <dgm:prSet custT="1"/>
      <dgm:spPr/>
      <dgm:t>
        <a:bodyPr/>
        <a:lstStyle/>
        <a:p>
          <a:pPr rtl="0"/>
          <a:r>
            <a:rPr lang="en-US" sz="1600" dirty="0" smtClean="0"/>
            <a:t>Revise Planning Guide Section 6.9 to address modeling issue with incomplete information</a:t>
          </a:r>
          <a:endParaRPr lang="en-US" sz="1600" dirty="0"/>
        </a:p>
      </dgm:t>
    </dgm:pt>
    <dgm:pt modelId="{7904FAB4-8EF6-486A-80DE-C445180E9328}" type="parTrans" cxnId="{B311DF25-CC9D-42DD-8EC6-3A51626703CD}">
      <dgm:prSet/>
      <dgm:spPr/>
      <dgm:t>
        <a:bodyPr/>
        <a:lstStyle/>
        <a:p>
          <a:endParaRPr lang="en-US"/>
        </a:p>
      </dgm:t>
    </dgm:pt>
    <dgm:pt modelId="{12CB0FD6-3644-4ED9-AAC0-72BACAA38B6D}" type="sibTrans" cxnId="{B311DF25-CC9D-42DD-8EC6-3A51626703CD}">
      <dgm:prSet/>
      <dgm:spPr/>
      <dgm:t>
        <a:bodyPr/>
        <a:lstStyle/>
        <a:p>
          <a:endParaRPr lang="en-US"/>
        </a:p>
      </dgm:t>
    </dgm:pt>
    <dgm:pt modelId="{D7938FE2-141C-4ECD-809B-899D71C50FDB}">
      <dgm:prSet custT="1"/>
      <dgm:spPr/>
      <dgm:t>
        <a:bodyPr/>
        <a:lstStyle/>
        <a:p>
          <a:pPr rtl="0"/>
          <a:r>
            <a:rPr lang="en-US" sz="1600" dirty="0" smtClean="0"/>
            <a:t>TSPs and IEs to resolve identified instability through generator control revisions if possible</a:t>
          </a:r>
          <a:endParaRPr lang="en-US" sz="1600" dirty="0">
            <a:solidFill>
              <a:srgbClr val="FF0000"/>
            </a:solidFill>
          </a:endParaRPr>
        </a:p>
      </dgm:t>
    </dgm:pt>
    <dgm:pt modelId="{6C85EEC9-9CAE-4A3E-8019-EE5B55B237F5}" type="parTrans" cxnId="{65559B3C-CA1D-4EDC-9C5E-A8674CFFCD34}">
      <dgm:prSet/>
      <dgm:spPr/>
      <dgm:t>
        <a:bodyPr/>
        <a:lstStyle/>
        <a:p>
          <a:endParaRPr lang="en-US"/>
        </a:p>
      </dgm:t>
    </dgm:pt>
    <dgm:pt modelId="{01A346B5-A915-41AC-B0FF-DE0769082AD6}" type="sibTrans" cxnId="{65559B3C-CA1D-4EDC-9C5E-A8674CFFCD34}">
      <dgm:prSet/>
      <dgm:spPr/>
      <dgm:t>
        <a:bodyPr/>
        <a:lstStyle/>
        <a:p>
          <a:endParaRPr lang="en-US"/>
        </a:p>
      </dgm:t>
    </dgm:pt>
    <dgm:pt modelId="{1B0A8D78-2ED5-429D-A7DC-CB496DE4966E}">
      <dgm:prSet custT="1"/>
      <dgm:spPr/>
      <dgm:t>
        <a:bodyPr/>
        <a:lstStyle/>
        <a:p>
          <a:pPr rtl="0"/>
          <a:r>
            <a:rPr lang="en-US" sz="1600" dirty="0" smtClean="0"/>
            <a:t>If not possible require TSPs to implement </a:t>
          </a:r>
          <a:r>
            <a:rPr lang="en-US" sz="1600" dirty="0" smtClean="0"/>
            <a:t>transmission improvement if less than $X or SPS/RAS</a:t>
          </a:r>
          <a:endParaRPr lang="en-US" sz="1600" dirty="0">
            <a:solidFill>
              <a:srgbClr val="FF0000"/>
            </a:solidFill>
          </a:endParaRPr>
        </a:p>
      </dgm:t>
    </dgm:pt>
    <dgm:pt modelId="{3D929C3C-6A3A-4D09-BE1E-FE2F5702B1CE}" type="parTrans" cxnId="{4CF6FB08-B0CD-4953-AAB7-7CCACC749859}">
      <dgm:prSet/>
      <dgm:spPr/>
      <dgm:t>
        <a:bodyPr/>
        <a:lstStyle/>
        <a:p>
          <a:endParaRPr lang="en-US"/>
        </a:p>
      </dgm:t>
    </dgm:pt>
    <dgm:pt modelId="{B640DBCC-FD0B-492B-880F-3E3B4ABA6325}" type="sibTrans" cxnId="{4CF6FB08-B0CD-4953-AAB7-7CCACC749859}">
      <dgm:prSet/>
      <dgm:spPr/>
      <dgm:t>
        <a:bodyPr/>
        <a:lstStyle/>
        <a:p>
          <a:endParaRPr lang="en-US"/>
        </a:p>
      </dgm:t>
    </dgm:pt>
    <dgm:pt modelId="{45BBE1C5-766D-4364-8CE5-D5826C5E4ACC}">
      <dgm:prSet custT="1"/>
      <dgm:spPr/>
      <dgm:t>
        <a:bodyPr/>
        <a:lstStyle/>
        <a:p>
          <a:pPr rtl="0"/>
          <a:r>
            <a:rPr lang="en-US" sz="1600" dirty="0" smtClean="0"/>
            <a:t>Require ERCOT to develop GTC exit strategy</a:t>
          </a:r>
          <a:endParaRPr lang="en-US" sz="1600" dirty="0">
            <a:solidFill>
              <a:srgbClr val="FF0000"/>
            </a:solidFill>
          </a:endParaRPr>
        </a:p>
      </dgm:t>
    </dgm:pt>
    <dgm:pt modelId="{215BADE1-F20A-4612-96D8-C2B9309D1D58}" type="parTrans" cxnId="{BB6DF49E-3435-406B-85FA-BD91BC912B7A}">
      <dgm:prSet/>
      <dgm:spPr/>
      <dgm:t>
        <a:bodyPr/>
        <a:lstStyle/>
        <a:p>
          <a:endParaRPr lang="en-US"/>
        </a:p>
      </dgm:t>
    </dgm:pt>
    <dgm:pt modelId="{17140FE2-D365-4BBF-8F7F-A9362DA74FBE}" type="sibTrans" cxnId="{BB6DF49E-3435-406B-85FA-BD91BC912B7A}">
      <dgm:prSet/>
      <dgm:spPr/>
      <dgm:t>
        <a:bodyPr/>
        <a:lstStyle/>
        <a:p>
          <a:endParaRPr lang="en-US"/>
        </a:p>
      </dgm:t>
    </dgm:pt>
    <dgm:pt modelId="{C699017A-9DE1-4134-89E7-90AFE19A7EA8}">
      <dgm:prSet custT="1"/>
      <dgm:spPr/>
      <dgm:t>
        <a:bodyPr/>
        <a:lstStyle/>
        <a:p>
          <a:pPr rtl="0"/>
          <a:r>
            <a:rPr lang="en-US" sz="1600" dirty="0" smtClean="0">
              <a:solidFill>
                <a:srgbClr val="FF0000"/>
              </a:solidFill>
            </a:rPr>
            <a:t>ERCOT to submit by end of </a:t>
          </a:r>
          <a:r>
            <a:rPr lang="en-US" sz="1600" dirty="0" smtClean="0">
              <a:solidFill>
                <a:srgbClr val="FF0000"/>
              </a:solidFill>
            </a:rPr>
            <a:t>May</a:t>
          </a:r>
          <a:endParaRPr lang="en-US" sz="1600" dirty="0">
            <a:solidFill>
              <a:srgbClr val="FF0000"/>
            </a:solidFill>
          </a:endParaRPr>
        </a:p>
      </dgm:t>
    </dgm:pt>
    <dgm:pt modelId="{0D2DA1E5-B476-4931-A432-EB4046D01177}" type="parTrans" cxnId="{84EC7CA0-D8C7-41CE-869D-464C75BE35B7}">
      <dgm:prSet/>
      <dgm:spPr/>
      <dgm:t>
        <a:bodyPr/>
        <a:lstStyle/>
        <a:p>
          <a:endParaRPr lang="en-US"/>
        </a:p>
      </dgm:t>
    </dgm:pt>
    <dgm:pt modelId="{83186198-412B-400F-8FB2-4FAAACE28719}" type="sibTrans" cxnId="{84EC7CA0-D8C7-41CE-869D-464C75BE35B7}">
      <dgm:prSet/>
      <dgm:spPr/>
      <dgm:t>
        <a:bodyPr/>
        <a:lstStyle/>
        <a:p>
          <a:endParaRPr lang="en-US"/>
        </a:p>
      </dgm:t>
    </dgm:pt>
    <dgm:pt modelId="{D9FEE970-670D-47DC-B47D-0F36662F2947}">
      <dgm:prSet custT="1"/>
      <dgm:spPr/>
      <dgm:t>
        <a:bodyPr/>
        <a:lstStyle/>
        <a:p>
          <a:pPr rtl="0"/>
          <a:r>
            <a:rPr lang="en-US" sz="1600" dirty="0" smtClean="0"/>
            <a:t>Include all generation coming online in that quarter</a:t>
          </a:r>
          <a:endParaRPr lang="en-US" sz="1600" dirty="0"/>
        </a:p>
      </dgm:t>
    </dgm:pt>
    <dgm:pt modelId="{B5D17304-6170-4F35-8725-4B3A1418F366}" type="parTrans" cxnId="{F8C0726D-0C96-438F-B026-D5587D104445}">
      <dgm:prSet/>
      <dgm:spPr/>
      <dgm:t>
        <a:bodyPr/>
        <a:lstStyle/>
        <a:p>
          <a:endParaRPr lang="en-US"/>
        </a:p>
      </dgm:t>
    </dgm:pt>
    <dgm:pt modelId="{ADFCC5B9-967E-4F39-99D0-EFA7FEC79698}" type="sibTrans" cxnId="{F8C0726D-0C96-438F-B026-D5587D104445}">
      <dgm:prSet/>
      <dgm:spPr/>
      <dgm:t>
        <a:bodyPr/>
        <a:lstStyle/>
        <a:p>
          <a:endParaRPr lang="en-US"/>
        </a:p>
      </dgm:t>
    </dgm:pt>
    <dgm:pt modelId="{A3CB2913-FFF7-48BD-9C54-84C66FE08A40}">
      <dgm:prSet custT="1"/>
      <dgm:spPr/>
      <dgm:t>
        <a:bodyPr/>
        <a:lstStyle/>
        <a:p>
          <a:pPr rtl="0"/>
          <a:r>
            <a:rPr lang="en-US" sz="1600" dirty="0" smtClean="0">
              <a:solidFill>
                <a:srgbClr val="FF0000"/>
              </a:solidFill>
            </a:rPr>
            <a:t>ERCOT to submit by end of </a:t>
          </a:r>
          <a:r>
            <a:rPr lang="en-US" sz="1600" dirty="0" smtClean="0">
              <a:solidFill>
                <a:srgbClr val="FF0000"/>
              </a:solidFill>
            </a:rPr>
            <a:t>June</a:t>
          </a:r>
          <a:endParaRPr lang="en-US" sz="1600" dirty="0"/>
        </a:p>
      </dgm:t>
    </dgm:pt>
    <dgm:pt modelId="{DBE898D3-39DC-47DD-A9AE-3547AC1436FA}" type="parTrans" cxnId="{BF1E138E-A511-45A4-8A6E-A748E97279CF}">
      <dgm:prSet/>
      <dgm:spPr/>
      <dgm:t>
        <a:bodyPr/>
        <a:lstStyle/>
        <a:p>
          <a:endParaRPr lang="en-US"/>
        </a:p>
      </dgm:t>
    </dgm:pt>
    <dgm:pt modelId="{FB1F76C5-62CC-4EE6-83E7-28D5CFFC59A3}" type="sibTrans" cxnId="{BF1E138E-A511-45A4-8A6E-A748E97279CF}">
      <dgm:prSet/>
      <dgm:spPr/>
      <dgm:t>
        <a:bodyPr/>
        <a:lstStyle/>
        <a:p>
          <a:endParaRPr lang="en-US"/>
        </a:p>
      </dgm:t>
    </dgm:pt>
    <dgm:pt modelId="{550AC2BE-9DB2-4C2A-A656-85312B5FDC77}">
      <dgm:prSet custT="1"/>
      <dgm:spPr/>
      <dgm:t>
        <a:bodyPr/>
        <a:lstStyle/>
        <a:p>
          <a:pPr rtl="0"/>
          <a:r>
            <a:rPr lang="en-US" sz="1600" dirty="0" smtClean="0"/>
            <a:t>Add similar modeling requirement for Network Operations Model</a:t>
          </a:r>
          <a:endParaRPr lang="en-US" sz="1600" dirty="0"/>
        </a:p>
      </dgm:t>
    </dgm:pt>
    <dgm:pt modelId="{32535C19-B37B-4731-BADE-B94A43C7812B}" type="parTrans" cxnId="{6214AC19-391B-41EC-88AA-0F2C45CBC5F8}">
      <dgm:prSet/>
      <dgm:spPr/>
      <dgm:t>
        <a:bodyPr/>
        <a:lstStyle/>
        <a:p>
          <a:endParaRPr lang="en-US"/>
        </a:p>
      </dgm:t>
    </dgm:pt>
    <dgm:pt modelId="{900EBF5B-C076-4060-810C-E1A01BE137BB}" type="sibTrans" cxnId="{6214AC19-391B-41EC-88AA-0F2C45CBC5F8}">
      <dgm:prSet/>
      <dgm:spPr/>
      <dgm:t>
        <a:bodyPr/>
        <a:lstStyle/>
        <a:p>
          <a:endParaRPr lang="en-US"/>
        </a:p>
      </dgm:t>
    </dgm:pt>
    <dgm:pt modelId="{067CFC6D-CEAD-4702-904E-6F8F8EF967D6}">
      <dgm:prSet custT="1"/>
      <dgm:spPr/>
      <dgm:t>
        <a:bodyPr/>
        <a:lstStyle/>
        <a:p>
          <a:pPr rtl="0"/>
          <a:r>
            <a:rPr lang="en-US" sz="1600" dirty="0" smtClean="0">
              <a:solidFill>
                <a:srgbClr val="FF0000"/>
              </a:solidFill>
            </a:rPr>
            <a:t>Submission TBD</a:t>
          </a:r>
          <a:endParaRPr lang="en-US" sz="1600" dirty="0">
            <a:solidFill>
              <a:srgbClr val="FF0000"/>
            </a:solidFill>
          </a:endParaRPr>
        </a:p>
      </dgm:t>
    </dgm:pt>
    <dgm:pt modelId="{5DC7E296-3988-4D52-8C44-D4A738217953}" type="parTrans" cxnId="{F49060E2-71A4-4409-962D-EA4ABEF7DE3D}">
      <dgm:prSet/>
      <dgm:spPr/>
      <dgm:t>
        <a:bodyPr/>
        <a:lstStyle/>
        <a:p>
          <a:endParaRPr lang="en-US"/>
        </a:p>
      </dgm:t>
    </dgm:pt>
    <dgm:pt modelId="{947C1A1C-768F-447E-83FE-FD815790CFD1}" type="sibTrans" cxnId="{F49060E2-71A4-4409-962D-EA4ABEF7DE3D}">
      <dgm:prSet/>
      <dgm:spPr/>
      <dgm:t>
        <a:bodyPr/>
        <a:lstStyle/>
        <a:p>
          <a:endParaRPr lang="en-US"/>
        </a:p>
      </dgm:t>
    </dgm:pt>
    <dgm:pt modelId="{386D146B-D7A9-4AEE-BA49-53EC9FB28E2C}">
      <dgm:prSet custT="1"/>
      <dgm:spPr/>
      <dgm:t>
        <a:bodyPr/>
        <a:lstStyle/>
        <a:p>
          <a:pPr rtl="0"/>
          <a:r>
            <a:rPr lang="en-US" sz="1600" dirty="0" smtClean="0"/>
            <a:t>Define deadline cutoffs for data submission and study completion for new generation projects</a:t>
          </a:r>
          <a:endParaRPr lang="en-US" sz="1600" dirty="0"/>
        </a:p>
      </dgm:t>
    </dgm:pt>
    <dgm:pt modelId="{5A76B173-A5A0-49D7-B070-510FF5D4544B}" type="parTrans" cxnId="{5BF58979-E2D2-44B5-9A61-7FB6F4B06706}">
      <dgm:prSet/>
      <dgm:spPr/>
      <dgm:t>
        <a:bodyPr/>
        <a:lstStyle/>
        <a:p>
          <a:endParaRPr lang="en-US"/>
        </a:p>
      </dgm:t>
    </dgm:pt>
    <dgm:pt modelId="{6C9777DA-6765-457E-8309-D90AA6F9444C}" type="sibTrans" cxnId="{5BF58979-E2D2-44B5-9A61-7FB6F4B06706}">
      <dgm:prSet/>
      <dgm:spPr/>
      <dgm:t>
        <a:bodyPr/>
        <a:lstStyle/>
        <a:p>
          <a:endParaRPr lang="en-US"/>
        </a:p>
      </dgm:t>
    </dgm:pt>
    <dgm:pt modelId="{8AF92D22-A291-4411-9ADB-B95AB1FD32BB}" type="pres">
      <dgm:prSet presAssocID="{4BB7808C-250B-456B-BF8D-4C9020FC481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9689394-A94B-47F9-BD42-1DAA907C2C53}" type="pres">
      <dgm:prSet presAssocID="{F46D5658-31E7-4D9B-AA46-F66AFF5EDB0F}" presName="parentLin" presStyleCnt="0"/>
      <dgm:spPr/>
    </dgm:pt>
    <dgm:pt modelId="{9EF90360-79A7-4208-B771-01E7A58B6158}" type="pres">
      <dgm:prSet presAssocID="{F46D5658-31E7-4D9B-AA46-F66AFF5EDB0F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76FB2B08-B3BF-4A43-B9C5-A4BCCDFDA429}" type="pres">
      <dgm:prSet presAssocID="{F46D5658-31E7-4D9B-AA46-F66AFF5EDB0F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13ED94-8CEF-4BB4-B1A3-0B147B849DBB}" type="pres">
      <dgm:prSet presAssocID="{F46D5658-31E7-4D9B-AA46-F66AFF5EDB0F}" presName="negativeSpace" presStyleCnt="0"/>
      <dgm:spPr/>
    </dgm:pt>
    <dgm:pt modelId="{DF8E6FB4-37E2-4597-8A7F-ED4F9C01CC95}" type="pres">
      <dgm:prSet presAssocID="{F46D5658-31E7-4D9B-AA46-F66AFF5EDB0F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A2934A-0B6F-4613-9332-9D37E536AA91}" type="pres">
      <dgm:prSet presAssocID="{7FD0DAC1-BE97-4232-8765-DFD7BE5EAC1A}" presName="spaceBetweenRectangles" presStyleCnt="0"/>
      <dgm:spPr/>
    </dgm:pt>
    <dgm:pt modelId="{13B81375-3D23-41BA-8243-DA3FFC09827E}" type="pres">
      <dgm:prSet presAssocID="{830013A0-86E8-45EF-8D67-CAFD6DFC5423}" presName="parentLin" presStyleCnt="0"/>
      <dgm:spPr/>
    </dgm:pt>
    <dgm:pt modelId="{8F2D242C-0367-4445-8537-68BF06B2752D}" type="pres">
      <dgm:prSet presAssocID="{830013A0-86E8-45EF-8D67-CAFD6DFC5423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F2D5DCF7-16E5-4569-B4B5-B82FDB47063E}" type="pres">
      <dgm:prSet presAssocID="{830013A0-86E8-45EF-8D67-CAFD6DFC5423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FAEF8E8-9945-4CC0-9AF4-94158011FD18}" type="pres">
      <dgm:prSet presAssocID="{830013A0-86E8-45EF-8D67-CAFD6DFC5423}" presName="negativeSpace" presStyleCnt="0"/>
      <dgm:spPr/>
    </dgm:pt>
    <dgm:pt modelId="{5BE249FB-C943-4DF1-938D-69C1FDA27C57}" type="pres">
      <dgm:prSet presAssocID="{830013A0-86E8-45EF-8D67-CAFD6DFC5423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4BCA29-787F-42A5-891D-749E9F0683DC}" type="pres">
      <dgm:prSet presAssocID="{73A94F33-5EA8-4062-8EA4-0ADD8A099D5A}" presName="spaceBetweenRectangles" presStyleCnt="0"/>
      <dgm:spPr/>
    </dgm:pt>
    <dgm:pt modelId="{F5858884-21FC-4F12-A128-9E146C320B15}" type="pres">
      <dgm:prSet presAssocID="{9174DE30-4DF3-4831-BA50-1ACA16CF7C71}" presName="parentLin" presStyleCnt="0"/>
      <dgm:spPr/>
    </dgm:pt>
    <dgm:pt modelId="{CADD5820-CC0C-4C5A-B5A6-2A4C101F50FD}" type="pres">
      <dgm:prSet presAssocID="{9174DE30-4DF3-4831-BA50-1ACA16CF7C71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A09DC9A3-CFDC-476C-9A52-66435ABCFD95}" type="pres">
      <dgm:prSet presAssocID="{9174DE30-4DF3-4831-BA50-1ACA16CF7C71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DF245BD-2EE9-4348-89B4-00AA383DED2E}" type="pres">
      <dgm:prSet presAssocID="{9174DE30-4DF3-4831-BA50-1ACA16CF7C71}" presName="negativeSpace" presStyleCnt="0"/>
      <dgm:spPr/>
    </dgm:pt>
    <dgm:pt modelId="{0292055E-0296-4151-A383-73FF9106C183}" type="pres">
      <dgm:prSet presAssocID="{9174DE30-4DF3-4831-BA50-1ACA16CF7C71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6E4AD42-49B6-4412-AB33-BA48DE20933B}" srcId="{830013A0-86E8-45EF-8D67-CAFD6DFC5423}" destId="{566B2289-876D-498F-87CF-AB4A8C4B4480}" srcOrd="0" destOrd="0" parTransId="{E365D257-9D3E-4C50-A4C5-B3EE14D79818}" sibTransId="{2A48DB8B-4025-4FB7-91F7-D869005E2B5C}"/>
    <dgm:cxn modelId="{241244C0-BD72-48AC-9BDA-412EF3496599}" type="presOf" srcId="{830013A0-86E8-45EF-8D67-CAFD6DFC5423}" destId="{F2D5DCF7-16E5-4569-B4B5-B82FDB47063E}" srcOrd="1" destOrd="0" presId="urn:microsoft.com/office/officeart/2005/8/layout/list1"/>
    <dgm:cxn modelId="{B0CC866B-794D-4DB6-9663-78D615028B8C}" type="presOf" srcId="{9C599C94-5DBF-4972-AA82-2DF0085C6CFF}" destId="{DF8E6FB4-37E2-4597-8A7F-ED4F9C01CC95}" srcOrd="0" destOrd="0" presId="urn:microsoft.com/office/officeart/2005/8/layout/list1"/>
    <dgm:cxn modelId="{2679F028-3289-4620-B680-AB2A09FF91C7}" type="presOf" srcId="{067CFC6D-CEAD-4702-904E-6F8F8EF967D6}" destId="{0292055E-0296-4151-A383-73FF9106C183}" srcOrd="0" destOrd="3" presId="urn:microsoft.com/office/officeart/2005/8/layout/list1"/>
    <dgm:cxn modelId="{84EC7CA0-D8C7-41CE-869D-464C75BE35B7}" srcId="{F46D5658-31E7-4D9B-AA46-F66AFF5EDB0F}" destId="{C699017A-9DE1-4134-89E7-90AFE19A7EA8}" srcOrd="4" destOrd="0" parTransId="{0D2DA1E5-B476-4931-A432-EB4046D01177}" sibTransId="{83186198-412B-400F-8FB2-4FAAACE28719}"/>
    <dgm:cxn modelId="{1F5587F8-7C9B-4698-9690-D8EAB7209DCB}" type="presOf" srcId="{A3CB2913-FFF7-48BD-9C54-84C66FE08A40}" destId="{5BE249FB-C943-4DF1-938D-69C1FDA27C57}" srcOrd="0" destOrd="2" presId="urn:microsoft.com/office/officeart/2005/8/layout/list1"/>
    <dgm:cxn modelId="{D5BBB4EC-C578-41C0-8695-A36941974DAE}" srcId="{F46D5658-31E7-4D9B-AA46-F66AFF5EDB0F}" destId="{9C599C94-5DBF-4972-AA82-2DF0085C6CFF}" srcOrd="0" destOrd="0" parTransId="{6489F2EE-3314-4ED0-9EC0-005D4D2F323A}" sibTransId="{7EFC1B8D-832B-4459-BFC8-1F8A3A6999E8}"/>
    <dgm:cxn modelId="{F8C0726D-0C96-438F-B026-D5587D104445}" srcId="{566B2289-876D-498F-87CF-AB4A8C4B4480}" destId="{D9FEE970-670D-47DC-B47D-0F36662F2947}" srcOrd="0" destOrd="0" parTransId="{B5D17304-6170-4F35-8725-4B3A1418F366}" sibTransId="{ADFCC5B9-967E-4F39-99D0-EFA7FEC79698}"/>
    <dgm:cxn modelId="{8FA60757-8580-4C54-B152-96463207C18B}" type="presOf" srcId="{550AC2BE-9DB2-4C2A-A656-85312B5FDC77}" destId="{0292055E-0296-4151-A383-73FF9106C183}" srcOrd="0" destOrd="1" presId="urn:microsoft.com/office/officeart/2005/8/layout/list1"/>
    <dgm:cxn modelId="{BB6DF49E-3435-406B-85FA-BD91BC912B7A}" srcId="{F46D5658-31E7-4D9B-AA46-F66AFF5EDB0F}" destId="{45BBE1C5-766D-4364-8CE5-D5826C5E4ACC}" srcOrd="3" destOrd="0" parTransId="{215BADE1-F20A-4612-96D8-C2B9309D1D58}" sibTransId="{17140FE2-D365-4BBF-8F7F-A9362DA74FBE}"/>
    <dgm:cxn modelId="{5BF58979-E2D2-44B5-9A61-7FB6F4B06706}" srcId="{9174DE30-4DF3-4831-BA50-1ACA16CF7C71}" destId="{386D146B-D7A9-4AEE-BA49-53EC9FB28E2C}" srcOrd="2" destOrd="0" parTransId="{5A76B173-A5A0-49D7-B070-510FF5D4544B}" sibTransId="{6C9777DA-6765-457E-8309-D90AA6F9444C}"/>
    <dgm:cxn modelId="{A13115DA-81AD-41A3-BDEC-649D495495C7}" srcId="{4BB7808C-250B-456B-BF8D-4C9020FC4813}" destId="{9174DE30-4DF3-4831-BA50-1ACA16CF7C71}" srcOrd="2" destOrd="0" parTransId="{29E3D8E2-DE8E-4C36-8120-4918D9B526A9}" sibTransId="{39C4EA9B-F7D7-4EEC-BFFC-C0F48FDF8527}"/>
    <dgm:cxn modelId="{A2EB132B-0C60-4D29-86B3-97867E1B707E}" type="presOf" srcId="{D9FEE970-670D-47DC-B47D-0F36662F2947}" destId="{5BE249FB-C943-4DF1-938D-69C1FDA27C57}" srcOrd="0" destOrd="1" presId="urn:microsoft.com/office/officeart/2005/8/layout/list1"/>
    <dgm:cxn modelId="{6214AC19-391B-41EC-88AA-0F2C45CBC5F8}" srcId="{9174DE30-4DF3-4831-BA50-1ACA16CF7C71}" destId="{550AC2BE-9DB2-4C2A-A656-85312B5FDC77}" srcOrd="1" destOrd="0" parTransId="{32535C19-B37B-4731-BADE-B94A43C7812B}" sibTransId="{900EBF5B-C076-4060-810C-E1A01BE137BB}"/>
    <dgm:cxn modelId="{B311DF25-CC9D-42DD-8EC6-3A51626703CD}" srcId="{9174DE30-4DF3-4831-BA50-1ACA16CF7C71}" destId="{D2B72924-2A79-49DC-887E-1D4C5D976A7A}" srcOrd="0" destOrd="0" parTransId="{7904FAB4-8EF6-486A-80DE-C445180E9328}" sibTransId="{12CB0FD6-3644-4ED9-AAC0-72BACAA38B6D}"/>
    <dgm:cxn modelId="{226A4FAD-AAED-4743-9F80-BB7BFCCCC670}" type="presOf" srcId="{45BBE1C5-766D-4364-8CE5-D5826C5E4ACC}" destId="{DF8E6FB4-37E2-4597-8A7F-ED4F9C01CC95}" srcOrd="0" destOrd="3" presId="urn:microsoft.com/office/officeart/2005/8/layout/list1"/>
    <dgm:cxn modelId="{D19E6049-40EC-409A-A49C-70D0628828F0}" type="presOf" srcId="{C699017A-9DE1-4134-89E7-90AFE19A7EA8}" destId="{DF8E6FB4-37E2-4597-8A7F-ED4F9C01CC95}" srcOrd="0" destOrd="4" presId="urn:microsoft.com/office/officeart/2005/8/layout/list1"/>
    <dgm:cxn modelId="{E01AEB54-145E-42A1-8014-50145553914E}" srcId="{4BB7808C-250B-456B-BF8D-4C9020FC4813}" destId="{F46D5658-31E7-4D9B-AA46-F66AFF5EDB0F}" srcOrd="0" destOrd="0" parTransId="{9D7540D7-FA54-4994-87B2-F9E3E8B73AA1}" sibTransId="{7FD0DAC1-BE97-4232-8765-DFD7BE5EAC1A}"/>
    <dgm:cxn modelId="{4CF6FB08-B0CD-4953-AAB7-7CCACC749859}" srcId="{F46D5658-31E7-4D9B-AA46-F66AFF5EDB0F}" destId="{1B0A8D78-2ED5-429D-A7DC-CB496DE4966E}" srcOrd="2" destOrd="0" parTransId="{3D929C3C-6A3A-4D09-BE1E-FE2F5702B1CE}" sibTransId="{B640DBCC-FD0B-492B-880F-3E3B4ABA6325}"/>
    <dgm:cxn modelId="{22124E82-03DA-455F-AF2B-56D173AC384B}" type="presOf" srcId="{F46D5658-31E7-4D9B-AA46-F66AFF5EDB0F}" destId="{9EF90360-79A7-4208-B771-01E7A58B6158}" srcOrd="0" destOrd="0" presId="urn:microsoft.com/office/officeart/2005/8/layout/list1"/>
    <dgm:cxn modelId="{1983675F-C36C-4CF8-9F7A-91B7AA4140C6}" type="presOf" srcId="{830013A0-86E8-45EF-8D67-CAFD6DFC5423}" destId="{8F2D242C-0367-4445-8537-68BF06B2752D}" srcOrd="0" destOrd="0" presId="urn:microsoft.com/office/officeart/2005/8/layout/list1"/>
    <dgm:cxn modelId="{7349D414-9B73-41C4-B0E6-21422FA78ABF}" type="presOf" srcId="{9174DE30-4DF3-4831-BA50-1ACA16CF7C71}" destId="{A09DC9A3-CFDC-476C-9A52-66435ABCFD95}" srcOrd="1" destOrd="0" presId="urn:microsoft.com/office/officeart/2005/8/layout/list1"/>
    <dgm:cxn modelId="{31EDD45A-4031-4847-B50B-D56702A51594}" type="presOf" srcId="{D7938FE2-141C-4ECD-809B-899D71C50FDB}" destId="{DF8E6FB4-37E2-4597-8A7F-ED4F9C01CC95}" srcOrd="0" destOrd="1" presId="urn:microsoft.com/office/officeart/2005/8/layout/list1"/>
    <dgm:cxn modelId="{F49060E2-71A4-4409-962D-EA4ABEF7DE3D}" srcId="{9174DE30-4DF3-4831-BA50-1ACA16CF7C71}" destId="{067CFC6D-CEAD-4702-904E-6F8F8EF967D6}" srcOrd="3" destOrd="0" parTransId="{5DC7E296-3988-4D52-8C44-D4A738217953}" sibTransId="{947C1A1C-768F-447E-83FE-FD815790CFD1}"/>
    <dgm:cxn modelId="{9C5814B0-A4DD-475F-B64F-85B697224E4B}" type="presOf" srcId="{D2B72924-2A79-49DC-887E-1D4C5D976A7A}" destId="{0292055E-0296-4151-A383-73FF9106C183}" srcOrd="0" destOrd="0" presId="urn:microsoft.com/office/officeart/2005/8/layout/list1"/>
    <dgm:cxn modelId="{824BD5F2-89FE-4940-9FE3-4E9A236E1CAA}" type="presOf" srcId="{1B0A8D78-2ED5-429D-A7DC-CB496DE4966E}" destId="{DF8E6FB4-37E2-4597-8A7F-ED4F9C01CC95}" srcOrd="0" destOrd="2" presId="urn:microsoft.com/office/officeart/2005/8/layout/list1"/>
    <dgm:cxn modelId="{69CE227A-713F-4145-9C83-3305223461F4}" type="presOf" srcId="{9174DE30-4DF3-4831-BA50-1ACA16CF7C71}" destId="{CADD5820-CC0C-4C5A-B5A6-2A4C101F50FD}" srcOrd="0" destOrd="0" presId="urn:microsoft.com/office/officeart/2005/8/layout/list1"/>
    <dgm:cxn modelId="{34001A29-EE4C-4CCF-9835-429D64A8F627}" srcId="{4BB7808C-250B-456B-BF8D-4C9020FC4813}" destId="{830013A0-86E8-45EF-8D67-CAFD6DFC5423}" srcOrd="1" destOrd="0" parTransId="{7ABB6D20-E1A6-4A29-92C6-4B272852D31E}" sibTransId="{73A94F33-5EA8-4062-8EA4-0ADD8A099D5A}"/>
    <dgm:cxn modelId="{BF1E138E-A511-45A4-8A6E-A748E97279CF}" srcId="{830013A0-86E8-45EF-8D67-CAFD6DFC5423}" destId="{A3CB2913-FFF7-48BD-9C54-84C66FE08A40}" srcOrd="1" destOrd="0" parTransId="{DBE898D3-39DC-47DD-A9AE-3547AC1436FA}" sibTransId="{FB1F76C5-62CC-4EE6-83E7-28D5CFFC59A3}"/>
    <dgm:cxn modelId="{65559B3C-CA1D-4EDC-9C5E-A8674CFFCD34}" srcId="{F46D5658-31E7-4D9B-AA46-F66AFF5EDB0F}" destId="{D7938FE2-141C-4ECD-809B-899D71C50FDB}" srcOrd="1" destOrd="0" parTransId="{6C85EEC9-9CAE-4A3E-8019-EE5B55B237F5}" sibTransId="{01A346B5-A915-41AC-B0FF-DE0769082AD6}"/>
    <dgm:cxn modelId="{F624FDE1-C21B-494D-8741-6DF8C8028E33}" type="presOf" srcId="{566B2289-876D-498F-87CF-AB4A8C4B4480}" destId="{5BE249FB-C943-4DF1-938D-69C1FDA27C57}" srcOrd="0" destOrd="0" presId="urn:microsoft.com/office/officeart/2005/8/layout/list1"/>
    <dgm:cxn modelId="{B628D260-27E7-4C49-9031-25FD384DCE7F}" type="presOf" srcId="{4BB7808C-250B-456B-BF8D-4C9020FC4813}" destId="{8AF92D22-A291-4411-9ADB-B95AB1FD32BB}" srcOrd="0" destOrd="0" presId="urn:microsoft.com/office/officeart/2005/8/layout/list1"/>
    <dgm:cxn modelId="{46EE064C-432D-4C10-994D-60FB5A7D007D}" type="presOf" srcId="{F46D5658-31E7-4D9B-AA46-F66AFF5EDB0F}" destId="{76FB2B08-B3BF-4A43-B9C5-A4BCCDFDA429}" srcOrd="1" destOrd="0" presId="urn:microsoft.com/office/officeart/2005/8/layout/list1"/>
    <dgm:cxn modelId="{DA0B12B4-3E29-4D1C-B4EE-9CAD024AABA0}" type="presOf" srcId="{386D146B-D7A9-4AEE-BA49-53EC9FB28E2C}" destId="{0292055E-0296-4151-A383-73FF9106C183}" srcOrd="0" destOrd="2" presId="urn:microsoft.com/office/officeart/2005/8/layout/list1"/>
    <dgm:cxn modelId="{040992B7-BE6F-426C-892B-60FEF537FB26}" type="presParOf" srcId="{8AF92D22-A291-4411-9ADB-B95AB1FD32BB}" destId="{29689394-A94B-47F9-BD42-1DAA907C2C53}" srcOrd="0" destOrd="0" presId="urn:microsoft.com/office/officeart/2005/8/layout/list1"/>
    <dgm:cxn modelId="{CBB540D7-BE61-415C-8AA4-233C413E8816}" type="presParOf" srcId="{29689394-A94B-47F9-BD42-1DAA907C2C53}" destId="{9EF90360-79A7-4208-B771-01E7A58B6158}" srcOrd="0" destOrd="0" presId="urn:microsoft.com/office/officeart/2005/8/layout/list1"/>
    <dgm:cxn modelId="{14E41926-2E56-4393-A3EF-977AB11EDF28}" type="presParOf" srcId="{29689394-A94B-47F9-BD42-1DAA907C2C53}" destId="{76FB2B08-B3BF-4A43-B9C5-A4BCCDFDA429}" srcOrd="1" destOrd="0" presId="urn:microsoft.com/office/officeart/2005/8/layout/list1"/>
    <dgm:cxn modelId="{75507F1E-6F93-426C-9EAC-61839CB60ED8}" type="presParOf" srcId="{8AF92D22-A291-4411-9ADB-B95AB1FD32BB}" destId="{7B13ED94-8CEF-4BB4-B1A3-0B147B849DBB}" srcOrd="1" destOrd="0" presId="urn:microsoft.com/office/officeart/2005/8/layout/list1"/>
    <dgm:cxn modelId="{11761F50-A5E7-481D-BCB6-B07A847CAF00}" type="presParOf" srcId="{8AF92D22-A291-4411-9ADB-B95AB1FD32BB}" destId="{DF8E6FB4-37E2-4597-8A7F-ED4F9C01CC95}" srcOrd="2" destOrd="0" presId="urn:microsoft.com/office/officeart/2005/8/layout/list1"/>
    <dgm:cxn modelId="{4AFC04AD-F291-49B7-B68F-F078C5F25CDC}" type="presParOf" srcId="{8AF92D22-A291-4411-9ADB-B95AB1FD32BB}" destId="{B9A2934A-0B6F-4613-9332-9D37E536AA91}" srcOrd="3" destOrd="0" presId="urn:microsoft.com/office/officeart/2005/8/layout/list1"/>
    <dgm:cxn modelId="{20A0C722-1904-41DE-A849-234DE06A018F}" type="presParOf" srcId="{8AF92D22-A291-4411-9ADB-B95AB1FD32BB}" destId="{13B81375-3D23-41BA-8243-DA3FFC09827E}" srcOrd="4" destOrd="0" presId="urn:microsoft.com/office/officeart/2005/8/layout/list1"/>
    <dgm:cxn modelId="{6A11D75B-B64C-4051-9335-5C875D18136B}" type="presParOf" srcId="{13B81375-3D23-41BA-8243-DA3FFC09827E}" destId="{8F2D242C-0367-4445-8537-68BF06B2752D}" srcOrd="0" destOrd="0" presId="urn:microsoft.com/office/officeart/2005/8/layout/list1"/>
    <dgm:cxn modelId="{748D849F-87C3-4E3F-BD59-2416F27D44CA}" type="presParOf" srcId="{13B81375-3D23-41BA-8243-DA3FFC09827E}" destId="{F2D5DCF7-16E5-4569-B4B5-B82FDB47063E}" srcOrd="1" destOrd="0" presId="urn:microsoft.com/office/officeart/2005/8/layout/list1"/>
    <dgm:cxn modelId="{9B9B728E-BCF4-4D07-BE54-B926B3C0D9E5}" type="presParOf" srcId="{8AF92D22-A291-4411-9ADB-B95AB1FD32BB}" destId="{EFAEF8E8-9945-4CC0-9AF4-94158011FD18}" srcOrd="5" destOrd="0" presId="urn:microsoft.com/office/officeart/2005/8/layout/list1"/>
    <dgm:cxn modelId="{75B0CF89-08F6-411E-A454-D44D2DD5158E}" type="presParOf" srcId="{8AF92D22-A291-4411-9ADB-B95AB1FD32BB}" destId="{5BE249FB-C943-4DF1-938D-69C1FDA27C57}" srcOrd="6" destOrd="0" presId="urn:microsoft.com/office/officeart/2005/8/layout/list1"/>
    <dgm:cxn modelId="{7051E11F-ED4B-4495-A65A-E226FE105E3A}" type="presParOf" srcId="{8AF92D22-A291-4411-9ADB-B95AB1FD32BB}" destId="{E24BCA29-787F-42A5-891D-749E9F0683DC}" srcOrd="7" destOrd="0" presId="urn:microsoft.com/office/officeart/2005/8/layout/list1"/>
    <dgm:cxn modelId="{C11039AE-D037-47D3-B8FA-7A5E35D0424D}" type="presParOf" srcId="{8AF92D22-A291-4411-9ADB-B95AB1FD32BB}" destId="{F5858884-21FC-4F12-A128-9E146C320B15}" srcOrd="8" destOrd="0" presId="urn:microsoft.com/office/officeart/2005/8/layout/list1"/>
    <dgm:cxn modelId="{A89FA289-CFBA-492A-AB03-42D9D6E95702}" type="presParOf" srcId="{F5858884-21FC-4F12-A128-9E146C320B15}" destId="{CADD5820-CC0C-4C5A-B5A6-2A4C101F50FD}" srcOrd="0" destOrd="0" presId="urn:microsoft.com/office/officeart/2005/8/layout/list1"/>
    <dgm:cxn modelId="{BA7D4E74-A9EB-42EA-BB76-08790EA3B927}" type="presParOf" srcId="{F5858884-21FC-4F12-A128-9E146C320B15}" destId="{A09DC9A3-CFDC-476C-9A52-66435ABCFD95}" srcOrd="1" destOrd="0" presId="urn:microsoft.com/office/officeart/2005/8/layout/list1"/>
    <dgm:cxn modelId="{53ACD795-BE8D-4C81-87C3-2EB3762AE86B}" type="presParOf" srcId="{8AF92D22-A291-4411-9ADB-B95AB1FD32BB}" destId="{8DF245BD-2EE9-4348-89B4-00AA383DED2E}" srcOrd="9" destOrd="0" presId="urn:microsoft.com/office/officeart/2005/8/layout/list1"/>
    <dgm:cxn modelId="{D1C9A232-0A8E-4E9E-8058-F83507AA5F65}" type="presParOf" srcId="{8AF92D22-A291-4411-9ADB-B95AB1FD32BB}" destId="{0292055E-0296-4151-A383-73FF9106C183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8E6FB4-37E2-4597-8A7F-ED4F9C01CC95}">
      <dsp:nvSpPr>
        <dsp:cNvPr id="0" name=""/>
        <dsp:cNvSpPr/>
      </dsp:nvSpPr>
      <dsp:spPr>
        <a:xfrm>
          <a:off x="0" y="192449"/>
          <a:ext cx="9010048" cy="1953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9280" tIns="208280" rIns="699280" bIns="113792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Revise confidentiality provisions for FIS Studies</a:t>
          </a: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TSPs and IEs to resolve identified instability through generator control revisions if possible</a:t>
          </a:r>
          <a:endParaRPr lang="en-US" sz="1600" kern="1200" dirty="0">
            <a:solidFill>
              <a:srgbClr val="FF0000"/>
            </a:solidFill>
          </a:endParaRP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If not possible require TSPs to implement </a:t>
          </a:r>
          <a:r>
            <a:rPr lang="en-US" sz="1600" kern="1200" dirty="0" smtClean="0"/>
            <a:t>transmission improvement if less than $X or SPS/RAS</a:t>
          </a:r>
          <a:endParaRPr lang="en-US" sz="1600" kern="1200" dirty="0">
            <a:solidFill>
              <a:srgbClr val="FF0000"/>
            </a:solidFill>
          </a:endParaRP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Require ERCOT to develop GTC exit strategy</a:t>
          </a:r>
          <a:endParaRPr lang="en-US" sz="1600" kern="1200" dirty="0">
            <a:solidFill>
              <a:srgbClr val="FF0000"/>
            </a:solidFill>
          </a:endParaRPr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solidFill>
                <a:srgbClr val="FF0000"/>
              </a:solidFill>
            </a:rPr>
            <a:t>ERCOT to submit by end of </a:t>
          </a:r>
          <a:r>
            <a:rPr lang="en-US" sz="1600" kern="1200" dirty="0" smtClean="0">
              <a:solidFill>
                <a:srgbClr val="FF0000"/>
              </a:solidFill>
            </a:rPr>
            <a:t>May</a:t>
          </a:r>
          <a:endParaRPr lang="en-US" sz="1600" kern="1200" dirty="0">
            <a:solidFill>
              <a:srgbClr val="FF0000"/>
            </a:solidFill>
          </a:endParaRPr>
        </a:p>
      </dsp:txBody>
      <dsp:txXfrm>
        <a:off x="0" y="192449"/>
        <a:ext cx="9010048" cy="1953000"/>
      </dsp:txXfrm>
    </dsp:sp>
    <dsp:sp modelId="{76FB2B08-B3BF-4A43-B9C5-A4BCCDFDA429}">
      <dsp:nvSpPr>
        <dsp:cNvPr id="0" name=""/>
        <dsp:cNvSpPr/>
      </dsp:nvSpPr>
      <dsp:spPr>
        <a:xfrm>
          <a:off x="450502" y="44849"/>
          <a:ext cx="6307033" cy="29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8391" tIns="0" rIns="238391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PGRR_A, NPRR_A</a:t>
          </a:r>
          <a:endParaRPr lang="en-US" sz="1400" b="1" kern="1200" dirty="0"/>
        </a:p>
      </dsp:txBody>
      <dsp:txXfrm>
        <a:off x="464912" y="59259"/>
        <a:ext cx="6278213" cy="266380"/>
      </dsp:txXfrm>
    </dsp:sp>
    <dsp:sp modelId="{5BE249FB-C943-4DF1-938D-69C1FDA27C57}">
      <dsp:nvSpPr>
        <dsp:cNvPr id="0" name=""/>
        <dsp:cNvSpPr/>
      </dsp:nvSpPr>
      <dsp:spPr>
        <a:xfrm>
          <a:off x="0" y="2347049"/>
          <a:ext cx="9010048" cy="1039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9280" tIns="208280" rIns="699280" bIns="113792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Require ERCOT to perform quarterly operational stability study</a:t>
          </a:r>
          <a:endParaRPr lang="en-US" sz="1600" kern="1200" dirty="0"/>
        </a:p>
        <a:p>
          <a:pPr marL="342900" lvl="2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Include all generation coming online in that quarter</a:t>
          </a:r>
          <a:endParaRPr lang="en-US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solidFill>
                <a:srgbClr val="FF0000"/>
              </a:solidFill>
            </a:rPr>
            <a:t>ERCOT to submit by end of </a:t>
          </a:r>
          <a:r>
            <a:rPr lang="en-US" sz="1600" kern="1200" dirty="0" smtClean="0">
              <a:solidFill>
                <a:srgbClr val="FF0000"/>
              </a:solidFill>
            </a:rPr>
            <a:t>June</a:t>
          </a:r>
          <a:endParaRPr lang="en-US" sz="1600" kern="1200" dirty="0"/>
        </a:p>
      </dsp:txBody>
      <dsp:txXfrm>
        <a:off x="0" y="2347049"/>
        <a:ext cx="9010048" cy="1039500"/>
      </dsp:txXfrm>
    </dsp:sp>
    <dsp:sp modelId="{F2D5DCF7-16E5-4569-B4B5-B82FDB47063E}">
      <dsp:nvSpPr>
        <dsp:cNvPr id="0" name=""/>
        <dsp:cNvSpPr/>
      </dsp:nvSpPr>
      <dsp:spPr>
        <a:xfrm>
          <a:off x="450502" y="2199449"/>
          <a:ext cx="6307033" cy="29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8391" tIns="0" rIns="238391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PGRR_B</a:t>
          </a:r>
          <a:endParaRPr lang="en-US" sz="1400" b="1" kern="1200" dirty="0"/>
        </a:p>
      </dsp:txBody>
      <dsp:txXfrm>
        <a:off x="464912" y="2213859"/>
        <a:ext cx="6278213" cy="266380"/>
      </dsp:txXfrm>
    </dsp:sp>
    <dsp:sp modelId="{0292055E-0296-4151-A383-73FF9106C183}">
      <dsp:nvSpPr>
        <dsp:cNvPr id="0" name=""/>
        <dsp:cNvSpPr/>
      </dsp:nvSpPr>
      <dsp:spPr>
        <a:xfrm>
          <a:off x="0" y="3588150"/>
          <a:ext cx="9010048" cy="1701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9280" tIns="208280" rIns="699280" bIns="113792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Revise Planning Guide Section 6.9 to address modeling issue with incomplete information</a:t>
          </a:r>
          <a:endParaRPr lang="en-US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Add similar modeling requirement for Network Operations Model</a:t>
          </a:r>
          <a:endParaRPr lang="en-US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/>
            <a:t>Define deadline cutoffs for data submission and study completion for new generation projects</a:t>
          </a:r>
          <a:endParaRPr lang="en-US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solidFill>
                <a:srgbClr val="FF0000"/>
              </a:solidFill>
            </a:rPr>
            <a:t>Submission TBD</a:t>
          </a:r>
          <a:endParaRPr lang="en-US" sz="1600" kern="1200" dirty="0">
            <a:solidFill>
              <a:srgbClr val="FF0000"/>
            </a:solidFill>
          </a:endParaRPr>
        </a:p>
      </dsp:txBody>
      <dsp:txXfrm>
        <a:off x="0" y="3588150"/>
        <a:ext cx="9010048" cy="1701000"/>
      </dsp:txXfrm>
    </dsp:sp>
    <dsp:sp modelId="{A09DC9A3-CFDC-476C-9A52-66435ABCFD95}">
      <dsp:nvSpPr>
        <dsp:cNvPr id="0" name=""/>
        <dsp:cNvSpPr/>
      </dsp:nvSpPr>
      <dsp:spPr>
        <a:xfrm>
          <a:off x="450502" y="3440550"/>
          <a:ext cx="6307033" cy="29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8391" tIns="0" rIns="238391" bIns="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PGRR_C, NOGRR_C</a:t>
          </a:r>
          <a:endParaRPr lang="en-US" sz="1400" b="1" kern="1200" dirty="0"/>
        </a:p>
      </dsp:txBody>
      <dsp:txXfrm>
        <a:off x="464912" y="3454960"/>
        <a:ext cx="6278213" cy="2663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1148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43682"/>
            <a:ext cx="8382000" cy="518318"/>
          </a:xfrm>
          <a:prstGeom prst="rect">
            <a:avLst/>
          </a:prstGeom>
        </p:spPr>
        <p:txBody>
          <a:bodyPr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34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5257800" cy="5715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17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39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34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4675" y="6527884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57700" y="6569075"/>
            <a:ext cx="228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008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577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/>
              <a:t>Full </a:t>
            </a:r>
            <a:r>
              <a:rPr lang="en-US" dirty="0" smtClean="0"/>
              <a:t>Interconnection </a:t>
            </a:r>
            <a:r>
              <a:rPr lang="en-US" smtClean="0"/>
              <a:t>Study </a:t>
            </a:r>
            <a:r>
              <a:rPr lang="en-US" smtClean="0"/>
              <a:t>Initiatives (Draft)</a:t>
            </a:r>
            <a:endParaRPr lang="en-US" b="1" dirty="0"/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6876029"/>
              </p:ext>
            </p:extLst>
          </p:nvPr>
        </p:nvGraphicFramePr>
        <p:xfrm>
          <a:off x="66976" y="815182"/>
          <a:ext cx="9010048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0155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A625DC4-75AC-4019-A9C6-4DC532EFDC2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E7D44DB-2AE0-4249-B147-A7557EC862F7}">
  <ds:schemaRefs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www.w3.org/XML/1998/namespace"/>
    <ds:schemaRef ds:uri="c34af464-7aa1-4edd-9be4-83dffc1cb926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6C215A72-787F-41D3-8B2A-EB6708CB3E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2225</TotalTime>
  <Words>123</Words>
  <Application>Microsoft Office PowerPoint</Application>
  <PresentationFormat>On-screen Show (4:3)</PresentationFormat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1_Custom Design</vt:lpstr>
      <vt:lpstr>Office Theme</vt:lpstr>
      <vt:lpstr>Custom Design</vt:lpstr>
      <vt:lpstr>Full Interconnection Study Initiatives (Draft)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Billo, Jeffrey</cp:lastModifiedBy>
  <cp:revision>51</cp:revision>
  <cp:lastPrinted>2016-01-21T20:53:15Z</cp:lastPrinted>
  <dcterms:created xsi:type="dcterms:W3CDTF">2016-01-21T15:20:31Z</dcterms:created>
  <dcterms:modified xsi:type="dcterms:W3CDTF">2016-04-18T21:50:14Z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