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3" r:id="rId8"/>
    <p:sldId id="264" r:id="rId9"/>
    <p:sldId id="268" r:id="rId10"/>
    <p:sldId id="266" r:id="rId11"/>
    <p:sldId id="26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20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Distribution of RRS Among Generation Resources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March 30,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RRS is Distributed Among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ch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706" y="2718758"/>
            <a:ext cx="5468587" cy="1420484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352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RRS is Distributed Among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0" y="2209800"/>
            <a:ext cx="3906625" cy="95410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Majority (&gt;30%) of Generation Resources carry &gt;19% of their HSL as RRS.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Most RRS capacity held by these resources (48%.)</a:t>
            </a:r>
            <a:endParaRPr lang="en-US" sz="1400" dirty="0"/>
          </a:p>
        </p:txBody>
      </p:sp>
      <p:sp>
        <p:nvSpPr>
          <p:cNvPr id="7" name="Oval 6"/>
          <p:cNvSpPr/>
          <p:nvPr/>
        </p:nvSpPr>
        <p:spPr>
          <a:xfrm>
            <a:off x="8001000" y="1676400"/>
            <a:ext cx="990600" cy="4038600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3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RRS is Distributed Among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HE15 – HE18…</a:t>
            </a:r>
          </a:p>
          <a:p>
            <a:pPr lvl="1"/>
            <a:r>
              <a:rPr lang="en-US" dirty="0" smtClean="0"/>
              <a:t>&gt;30% of Generation Resources Carry &gt;19% of their HSL as RRS.</a:t>
            </a:r>
          </a:p>
          <a:p>
            <a:pPr lvl="1"/>
            <a:r>
              <a:rPr lang="en-US" dirty="0" smtClean="0"/>
              <a:t>Of the total (average) ~1,020MW of RRS purchased, 489MW (48%) of it is carried by Resources carrying &gt;19% of their HSL’s as RRS.</a:t>
            </a:r>
          </a:p>
          <a:p>
            <a:pPr lvl="1"/>
            <a:r>
              <a:rPr lang="en-US" dirty="0" smtClean="0"/>
              <a:t>That 48% of RRS is carried most often by 12 different Generation Resources*.</a:t>
            </a:r>
          </a:p>
          <a:p>
            <a:pPr lvl="2"/>
            <a:r>
              <a:rPr lang="en-US" dirty="0" smtClean="0"/>
              <a:t>Represented by two separate QSE’s.</a:t>
            </a:r>
          </a:p>
          <a:p>
            <a:pPr lvl="2"/>
            <a:r>
              <a:rPr lang="en-US" dirty="0" smtClean="0"/>
              <a:t>Do they also carry Regulation-Up?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02454" y="6063734"/>
            <a:ext cx="4036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*will refer to them as “Top Resources”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760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Resources Carrying RRS &amp; Regulation-Up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724400" y="1066800"/>
            <a:ext cx="2819400" cy="7386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24% of Top Resources carry both RRS and REGUP between HE15 – HE16.</a:t>
            </a:r>
            <a:endParaRPr lang="en-US" sz="14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236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Amount of RRS &amp; Regulation-Up Carried by Top Resources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67200" y="919018"/>
            <a:ext cx="2819400" cy="95410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During Peak hours (H15 – HE18), average…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RRS: 42MW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REGU: 13MW</a:t>
            </a:r>
            <a:endParaRPr lang="en-US" sz="14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36747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2571</TotalTime>
  <Words>199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How RRS is Distributed Among Resources</vt:lpstr>
      <vt:lpstr>How RRS is Distributed Among Resources</vt:lpstr>
      <vt:lpstr>How RRS is Distributed Among Resources</vt:lpstr>
      <vt:lpstr>Top Resources Carrying RRS &amp; Regulation-Up</vt:lpstr>
      <vt:lpstr>Amount of RRS &amp; Regulation-Up Carried by Top Resources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Giarratano, Alex</cp:lastModifiedBy>
  <cp:revision>33</cp:revision>
  <cp:lastPrinted>2016-01-21T20:53:15Z</cp:lastPrinted>
  <dcterms:created xsi:type="dcterms:W3CDTF">2016-01-21T15:20:31Z</dcterms:created>
  <dcterms:modified xsi:type="dcterms:W3CDTF">2016-04-12T16:45:16Z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