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15ED-B18E-44E5-A750-5F8EE1166466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24E1-EC99-4010-981C-1637BD18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3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15ED-B18E-44E5-A750-5F8EE1166466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24E1-EC99-4010-981C-1637BD18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83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15ED-B18E-44E5-A750-5F8EE1166466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24E1-EC99-4010-981C-1637BD18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9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15ED-B18E-44E5-A750-5F8EE1166466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24E1-EC99-4010-981C-1637BD18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16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15ED-B18E-44E5-A750-5F8EE1166466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24E1-EC99-4010-981C-1637BD18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8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15ED-B18E-44E5-A750-5F8EE1166466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24E1-EC99-4010-981C-1637BD18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0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15ED-B18E-44E5-A750-5F8EE1166466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24E1-EC99-4010-981C-1637BD18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93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15ED-B18E-44E5-A750-5F8EE1166466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24E1-EC99-4010-981C-1637BD18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4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15ED-B18E-44E5-A750-5F8EE1166466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24E1-EC99-4010-981C-1637BD18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3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15ED-B18E-44E5-A750-5F8EE1166466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24E1-EC99-4010-981C-1637BD18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4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15ED-B18E-44E5-A750-5F8EE1166466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24E1-EC99-4010-981C-1637BD18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3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F15ED-B18E-44E5-A750-5F8EE1166466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A24E1-EC99-4010-981C-1637BD18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2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rcot.com/content/wcm/key_documents_lists/81111/Gen_Deliverability___PLWG_02172016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rcot.com/content/wcm/key_documents_lists/81115/4_ERCOT_PLWG_03232016_PG6_9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rcot.com/content/wcm/key_documents_lists/81115/Impact_of_generation_outages_on_economic_project_evaluation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PLWG Update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Charles DeWitt</a:t>
            </a:r>
          </a:p>
          <a:p>
            <a:r>
              <a:rPr lang="en-US" dirty="0" smtClean="0"/>
              <a:t>March 7,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41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generation resources that are limited by transmission (resulting from similar efforts with Panhandle CREZ)</a:t>
            </a:r>
          </a:p>
          <a:p>
            <a:pPr lvl="1"/>
            <a:r>
              <a:rPr lang="en-US" dirty="0" smtClean="0"/>
              <a:t>An </a:t>
            </a:r>
            <a:r>
              <a:rPr lang="en-US" dirty="0" smtClean="0">
                <a:hlinkClick r:id="rId2"/>
              </a:rPr>
              <a:t>ERCOT presentation at the February PLWG meeting</a:t>
            </a:r>
            <a:r>
              <a:rPr lang="en-US" dirty="0" smtClean="0"/>
              <a:t> concluded:</a:t>
            </a:r>
          </a:p>
          <a:p>
            <a:pPr marL="1371600" lvl="3" indent="0">
              <a:buNone/>
            </a:pPr>
            <a:r>
              <a:rPr lang="en-US" dirty="0" smtClean="0"/>
              <a:t>“At this time there is not a significant generation getaway issue in ERCOT so it may not be worth pursuing”</a:t>
            </a:r>
          </a:p>
          <a:p>
            <a:pPr lvl="1"/>
            <a:r>
              <a:rPr lang="en-US" dirty="0" smtClean="0"/>
              <a:t>PLWG members requested time to review material presented over the past two years.</a:t>
            </a:r>
          </a:p>
          <a:p>
            <a:pPr lvl="1"/>
            <a:r>
              <a:rPr lang="en-US" dirty="0" smtClean="0"/>
              <a:t>Some PLWG member think there is value in performing an annual study.</a:t>
            </a:r>
          </a:p>
          <a:p>
            <a:pPr lvl="1"/>
            <a:r>
              <a:rPr lang="en-US" dirty="0" smtClean="0"/>
              <a:t>PLWG will prepare a presentation for the May ROS meeting an request that the matter be considered closed.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067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load scaling methodologies used in Planning Models/Recommendation to ROS re appropriateness of </a:t>
            </a:r>
            <a:r>
              <a:rPr lang="en-US" dirty="0" smtClean="0"/>
              <a:t>methodologies</a:t>
            </a:r>
          </a:p>
          <a:p>
            <a:pPr lvl="1"/>
            <a:r>
              <a:rPr lang="en-US" dirty="0" smtClean="0"/>
              <a:t>PGRR-042 filed by ERCOT in February 2015.</a:t>
            </a:r>
          </a:p>
          <a:p>
            <a:pPr lvl="1"/>
            <a:r>
              <a:rPr lang="en-US" dirty="0" smtClean="0"/>
              <a:t>PLWG tabled due to ongoing litigation in September 2015.</a:t>
            </a:r>
          </a:p>
          <a:p>
            <a:pPr lvl="1"/>
            <a:r>
              <a:rPr lang="en-US" dirty="0" smtClean="0"/>
              <a:t>PGRR remains tabled.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96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Stability Issues Identified during FIS Process/Impact on Generic Transmission Constraints</a:t>
            </a:r>
          </a:p>
          <a:p>
            <a:pPr lvl="1"/>
            <a:r>
              <a:rPr lang="en-US" dirty="0" smtClean="0"/>
              <a:t>Collected input from PLWG Participants including:</a:t>
            </a:r>
          </a:p>
          <a:p>
            <a:pPr lvl="2"/>
            <a:r>
              <a:rPr lang="en-US" dirty="0" smtClean="0"/>
              <a:t>Possible changes to timeline needed.</a:t>
            </a:r>
          </a:p>
          <a:p>
            <a:pPr lvl="2"/>
            <a:r>
              <a:rPr lang="en-US" dirty="0" smtClean="0"/>
              <a:t>Can an FIS be used to move forward with system improvements needed to exit an SPS or GTC subject to a $ threshold?</a:t>
            </a:r>
          </a:p>
          <a:p>
            <a:pPr lvl="2"/>
            <a:r>
              <a:rPr lang="en-US" dirty="0" smtClean="0"/>
              <a:t>Can FIS study results be used to set operational limits?</a:t>
            </a:r>
          </a:p>
          <a:p>
            <a:pPr lvl="2"/>
            <a:r>
              <a:rPr lang="en-US" dirty="0" smtClean="0"/>
              <a:t>Should an operational study based on as-built parameters be required before bringing a new unit into service?</a:t>
            </a:r>
          </a:p>
          <a:p>
            <a:pPr lvl="1"/>
            <a:r>
              <a:rPr lang="en-US" dirty="0" smtClean="0"/>
              <a:t>Jeff Billo taking input and formulate approaches</a:t>
            </a:r>
            <a:r>
              <a:rPr lang="en-US" dirty="0"/>
              <a:t> </a:t>
            </a:r>
            <a:r>
              <a:rPr lang="en-US" dirty="0" smtClean="0"/>
              <a:t>including:</a:t>
            </a:r>
          </a:p>
          <a:p>
            <a:pPr lvl="2"/>
            <a:r>
              <a:rPr lang="en-US" dirty="0" smtClean="0"/>
              <a:t>Changes to timeline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8875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SSWG case modeling of Generators with incomplete RARF</a:t>
            </a:r>
          </a:p>
          <a:p>
            <a:pPr lvl="1"/>
            <a:r>
              <a:rPr lang="en-US" dirty="0" smtClean="0">
                <a:hlinkClick r:id="rId2"/>
              </a:rPr>
              <a:t>ERCOT staff presented concepts</a:t>
            </a:r>
            <a:endParaRPr lang="en-US" dirty="0" smtClean="0"/>
          </a:p>
          <a:p>
            <a:pPr lvl="1"/>
            <a:r>
              <a:rPr lang="en-US" dirty="0" smtClean="0"/>
              <a:t>Reviewing requirements of DWG and SPWG</a:t>
            </a:r>
          </a:p>
          <a:p>
            <a:pPr lvl="1"/>
            <a:r>
              <a:rPr lang="en-US" dirty="0" smtClean="0"/>
              <a:t>Maintaining case synchronization</a:t>
            </a:r>
          </a:p>
          <a:p>
            <a:pPr lvl="2"/>
            <a:r>
              <a:rPr lang="en-US" dirty="0" smtClean="0"/>
              <a:t>Data sufficient for SSWG may not be for DWG</a:t>
            </a:r>
          </a:p>
          <a:p>
            <a:pPr lvl="1"/>
            <a:r>
              <a:rPr lang="en-US" dirty="0" smtClean="0"/>
              <a:t>ERCOT staff working to present a Draft PGRR to PLWG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160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PGRR-046 Addition of </a:t>
            </a:r>
            <a:r>
              <a:rPr lang="en-US" dirty="0" err="1" smtClean="0"/>
              <a:t>Geomagnetically</a:t>
            </a:r>
            <a:r>
              <a:rPr lang="en-US" dirty="0" smtClean="0"/>
              <a:t> Induced Current (GIC) Model Building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Reviewed PGRR</a:t>
            </a:r>
          </a:p>
          <a:p>
            <a:r>
              <a:rPr lang="en-US" dirty="0" smtClean="0"/>
              <a:t>PGDTF Chair recommended PGRR be tabled pending comments</a:t>
            </a:r>
          </a:p>
          <a:p>
            <a:r>
              <a:rPr lang="en-US" dirty="0" smtClean="0"/>
              <a:t>PLWG Tabled until next meeting.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55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3744"/>
            <a:ext cx="10515600" cy="48657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Issues List – PLWG maintaining an issues list on main web page. </a:t>
            </a:r>
          </a:p>
          <a:p>
            <a:pPr lvl="1"/>
            <a:r>
              <a:rPr lang="en-US" dirty="0" smtClean="0"/>
              <a:t>Records activity</a:t>
            </a:r>
          </a:p>
          <a:p>
            <a:pPr lvl="1"/>
            <a:r>
              <a:rPr lang="en-US" dirty="0" smtClean="0"/>
              <a:t>Parking lot for issues identified during meetings</a:t>
            </a:r>
          </a:p>
          <a:p>
            <a:r>
              <a:rPr lang="en-US" dirty="0" smtClean="0"/>
              <a:t>Impact of outages on congestion analysis</a:t>
            </a:r>
          </a:p>
          <a:p>
            <a:pPr lvl="1"/>
            <a:r>
              <a:rPr lang="en-US" dirty="0" smtClean="0">
                <a:hlinkClick r:id="rId2"/>
              </a:rPr>
              <a:t>ERCOT presentation</a:t>
            </a:r>
            <a:endParaRPr lang="en-US" dirty="0" smtClean="0"/>
          </a:p>
          <a:p>
            <a:pPr lvl="1"/>
            <a:r>
              <a:rPr lang="en-US" dirty="0" smtClean="0"/>
              <a:t>Information only</a:t>
            </a:r>
          </a:p>
          <a:p>
            <a:pPr lvl="1"/>
            <a:r>
              <a:rPr lang="en-US" dirty="0" smtClean="0"/>
              <a:t>No action</a:t>
            </a:r>
          </a:p>
          <a:p>
            <a:r>
              <a:rPr lang="en-US" dirty="0" smtClean="0"/>
              <a:t>NPRR-759 PLWG recommended CDR changes</a:t>
            </a:r>
          </a:p>
          <a:p>
            <a:pPr lvl="1"/>
            <a:r>
              <a:rPr lang="en-US" dirty="0" smtClean="0"/>
              <a:t>TIEC suggested change that would add another reserve margin calc.</a:t>
            </a:r>
          </a:p>
          <a:p>
            <a:pPr lvl="1"/>
            <a:r>
              <a:rPr lang="en-US" dirty="0" smtClean="0"/>
              <a:t>Rob Lane will bring possible solution to PLWG for possible comment.</a:t>
            </a:r>
          </a:p>
          <a:p>
            <a:r>
              <a:rPr lang="en-US" dirty="0" smtClean="0"/>
              <a:t>Schedule conflicts may move April meeting to ½ day with RPG Meeting.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69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383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PLWG Update to ROS</vt:lpstr>
      <vt:lpstr>ROS Assignments</vt:lpstr>
      <vt:lpstr>ROS Assignments</vt:lpstr>
      <vt:lpstr>ROS Assignments</vt:lpstr>
      <vt:lpstr>ROS Assignments</vt:lpstr>
      <vt:lpstr>PGRR-046 Addition of Geomagnetically Induced Current (GIC) Model Building Requirements</vt:lpstr>
      <vt:lpstr>Other Items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Update to ROS</dc:title>
  <dc:creator>Charles DeWitt</dc:creator>
  <cp:lastModifiedBy>Charles DeWitt</cp:lastModifiedBy>
  <cp:revision>9</cp:revision>
  <dcterms:created xsi:type="dcterms:W3CDTF">2016-03-30T20:59:02Z</dcterms:created>
  <dcterms:modified xsi:type="dcterms:W3CDTF">2016-04-06T17:21:51Z</dcterms:modified>
</cp:coreProperties>
</file>