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2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4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2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04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0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00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2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58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91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B0DB-6BA7-4C1B-9077-7F3427A8964E}" type="datetimeFigureOut">
              <a:rPr lang="en-US" smtClean="0"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718CE-ACB5-4FF2-8F7D-1B769D749A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6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OWG Update to 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0668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S. Looney, Luminant</a:t>
            </a:r>
          </a:p>
          <a:p>
            <a:pPr algn="r"/>
            <a:r>
              <a:rPr lang="en-US" dirty="0" smtClean="0"/>
              <a:t>April 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7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NPRR and NOGRR Review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2800" i="1" u="sng" dirty="0" smtClean="0"/>
              <a:t>150NOGRR</a:t>
            </a:r>
            <a:r>
              <a:rPr lang="en-US" sz="2800" i="1" u="sng" dirty="0"/>
              <a:t>, Alignment with NPRR747, Revision of Voltage Control </a:t>
            </a:r>
            <a:r>
              <a:rPr lang="en-US" sz="2800" i="1" u="sng" dirty="0" smtClean="0"/>
              <a:t>Requirements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Presentation </a:t>
            </a:r>
            <a:r>
              <a:rPr lang="en-US" sz="2400" dirty="0" smtClean="0"/>
              <a:t>given to OWG by Stephen Solis in an effort to move this NOGRR along. Three options were presented and Option 2 seemed to be the favorite. </a:t>
            </a:r>
            <a:endParaRPr lang="en-US" sz="2400" dirty="0" smtClean="0"/>
          </a:p>
          <a:p>
            <a:pPr lvl="1"/>
            <a:r>
              <a:rPr lang="en-US" sz="2400" dirty="0" smtClean="0"/>
              <a:t>Stephen </a:t>
            </a:r>
            <a:r>
              <a:rPr lang="en-US" sz="2400" dirty="0" smtClean="0"/>
              <a:t>is going to create a separate NPRR/NOGRR and bring back to OWG. </a:t>
            </a:r>
            <a:endParaRPr lang="en-US" sz="2400" dirty="0" smtClean="0"/>
          </a:p>
          <a:p>
            <a:pPr lvl="1"/>
            <a:r>
              <a:rPr lang="en-US" sz="2400" dirty="0" smtClean="0"/>
              <a:t>Motion </a:t>
            </a:r>
            <a:r>
              <a:rPr lang="en-US" sz="2400" dirty="0" smtClean="0"/>
              <a:t>was tabled awaiting additional comments and the new Revision Requests.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441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NPRR and NOGRR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/>
              <a:t>152NOGRR, Restore Synchrony between Contingency Planning for Minimum Level of Responsive Reserve Service and Real Time Contingency </a:t>
            </a:r>
            <a:r>
              <a:rPr lang="en-US" i="1" u="sng" dirty="0" smtClean="0"/>
              <a:t>Analysis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NOGRR was again discussed and had several opinions. ERCOT remains neutral and OWG did not reach a consensus to either endorse or reject the language. The decision was made to send to ROS.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67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NPRR and NOGRR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u="sng" dirty="0"/>
              <a:t>153NOGRR, Maintenance of Duplicate EEA Language via Alignment NOGRR </a:t>
            </a:r>
            <a:r>
              <a:rPr lang="en-US" i="1" u="sng" dirty="0" smtClean="0"/>
              <a:t>Process</a:t>
            </a:r>
          </a:p>
          <a:p>
            <a:pPr marL="0" indent="0">
              <a:buNone/>
            </a:pPr>
            <a:r>
              <a:rPr lang="en-US" dirty="0" smtClean="0"/>
              <a:t>	On </a:t>
            </a:r>
            <a:r>
              <a:rPr lang="en-US" dirty="0"/>
              <a:t>3/24/16, OWG was in consensus to </a:t>
            </a:r>
            <a:r>
              <a:rPr lang="en-US" dirty="0" smtClean="0"/>
              <a:t>	endorse 	and </a:t>
            </a:r>
            <a:r>
              <a:rPr lang="en-US" dirty="0"/>
              <a:t>forward to ROS the 2/18/16 OWG Report and </a:t>
            </a:r>
            <a:r>
              <a:rPr lang="en-US" dirty="0" smtClean="0"/>
              <a:t>	the </a:t>
            </a:r>
            <a:r>
              <a:rPr lang="en-US" dirty="0"/>
              <a:t>Impact Analysis for NOGRR153.</a:t>
            </a:r>
            <a:endParaRPr lang="en-US" i="1" u="sng" dirty="0" smtClean="0"/>
          </a:p>
          <a:p>
            <a:r>
              <a:rPr lang="en-US" i="1" u="sng" dirty="0" smtClean="0"/>
              <a:t>154NOGRR</a:t>
            </a:r>
            <a:r>
              <a:rPr lang="en-US" i="1" u="sng" dirty="0"/>
              <a:t>, Alignment with NPRR755 and Requirements for ERCOT WAN Installation and Exchange of Resource-Specific XML </a:t>
            </a:r>
            <a:r>
              <a:rPr lang="en-US" i="1" u="sng" dirty="0" smtClean="0"/>
              <a:t>Data </a:t>
            </a:r>
            <a:r>
              <a:rPr lang="en-US" dirty="0"/>
              <a:t>	</a:t>
            </a:r>
            <a:r>
              <a:rPr lang="en-US" dirty="0" smtClean="0"/>
              <a:t>		On </a:t>
            </a:r>
            <a:r>
              <a:rPr lang="en-US" dirty="0"/>
              <a:t>3/24/16, OWG was in consensus to recommend </a:t>
            </a:r>
            <a:r>
              <a:rPr lang="en-US" dirty="0" smtClean="0"/>
              <a:t>	approval </a:t>
            </a:r>
            <a:r>
              <a:rPr lang="en-US" dirty="0"/>
              <a:t>of NOGRR154 as amended by the </a:t>
            </a:r>
            <a:r>
              <a:rPr lang="en-US" dirty="0" smtClean="0"/>
              <a:t>	3/14/16 </a:t>
            </a:r>
            <a:r>
              <a:rPr lang="en-US" dirty="0"/>
              <a:t>ERCOT comments.</a:t>
            </a:r>
            <a:endParaRPr lang="en-US" i="1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471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 and NOGRR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u="sng" dirty="0"/>
              <a:t>155NOGRR,Voltage Ride-Through Requirements </a:t>
            </a:r>
            <a:r>
              <a:rPr lang="en-US" i="1" dirty="0" smtClean="0"/>
              <a:t>Clarification.---</a:t>
            </a:r>
            <a:r>
              <a:rPr lang="en-US" dirty="0" smtClean="0"/>
              <a:t>On </a:t>
            </a:r>
            <a:r>
              <a:rPr lang="en-US" dirty="0"/>
              <a:t>3/24/16, ERCOT staff reviewed NOGRR155 and explained its purpose.  Participants expressed the concern that, as currently worded, NOGRR155 is too prescriptive in certain areas and requested additional time to file comments</a:t>
            </a:r>
            <a:r>
              <a:rPr lang="en-US" dirty="0" smtClean="0"/>
              <a:t>. NOGRR155 was tabled for one month. </a:t>
            </a:r>
            <a:endParaRPr lang="en-US" i="1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481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NPRR and NOGRR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u="sng" dirty="0"/>
              <a:t>747NPRR Revision of Voltage Control   </a:t>
            </a:r>
            <a:r>
              <a:rPr lang="en-US" i="1" u="sng" dirty="0" smtClean="0"/>
              <a:t>Requirements</a:t>
            </a:r>
            <a:r>
              <a:rPr lang="en-US" dirty="0" smtClean="0"/>
              <a:t> – </a:t>
            </a:r>
          </a:p>
          <a:p>
            <a:pPr lvl="1"/>
            <a:r>
              <a:rPr lang="en-US" dirty="0" smtClean="0"/>
              <a:t>Refer to NOGRR150</a:t>
            </a:r>
          </a:p>
          <a:p>
            <a:pPr lvl="1"/>
            <a:r>
              <a:rPr lang="en-US" dirty="0" smtClean="0"/>
              <a:t>TSP concerns with timing and response to voltage instructions when directing to QSEs.</a:t>
            </a:r>
          </a:p>
          <a:p>
            <a:pPr lvl="1"/>
            <a:r>
              <a:rPr lang="en-US" dirty="0" smtClean="0"/>
              <a:t>QSEs concerned with compliance with VAR-002 standard requiring GOP to monitor voltage control.</a:t>
            </a:r>
          </a:p>
          <a:p>
            <a:pPr lvl="1"/>
            <a:r>
              <a:rPr lang="en-US" dirty="0" smtClean="0"/>
              <a:t>ERCOT was requested to review AEP comments.</a:t>
            </a:r>
          </a:p>
          <a:p>
            <a:pPr lvl="1"/>
            <a:r>
              <a:rPr lang="en-US" dirty="0" smtClean="0"/>
              <a:t>Request for opinion of TRE.</a:t>
            </a:r>
          </a:p>
          <a:p>
            <a:pPr lvl="1"/>
            <a:r>
              <a:rPr lang="en-US" dirty="0" smtClean="0"/>
              <a:t>Tabled by OWG.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73106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271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OWG Update to ROS</vt:lpstr>
      <vt:lpstr>NPRR and NOGRR Review</vt:lpstr>
      <vt:lpstr>NPRR and NOGRR Review</vt:lpstr>
      <vt:lpstr>NPRR and NOGRR Review</vt:lpstr>
      <vt:lpstr>NPRR and NOGRR Review</vt:lpstr>
      <vt:lpstr>NPRR and NOGRR Review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OWG Update to ROS</dc:title>
  <dc:creator>Luminant</dc:creator>
  <cp:lastModifiedBy>Sherry</cp:lastModifiedBy>
  <cp:revision>13</cp:revision>
  <dcterms:created xsi:type="dcterms:W3CDTF">2016-03-01T15:02:49Z</dcterms:created>
  <dcterms:modified xsi:type="dcterms:W3CDTF">2016-04-05T20:51:27Z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32565461-C604-4B84-AD52-6C0F8AD18BF1</vt:lpwstr>
  </property>
  <property fmtid="{D5CDD505-2E9C-101B-9397-08002B2CF9AE}" pid="3" name="ArticulatePath">
    <vt:lpwstr>OWG Update to ROS March 2016</vt:lpwstr>
  </property>
</Properties>
</file>