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133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April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03/29/16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03/30/16 </a:t>
            </a:r>
            <a:r>
              <a:rPr lang="en-US" sz="1600" dirty="0"/>
              <a:t>– Planned Maintenance (Site Failover – </a:t>
            </a:r>
            <a:r>
              <a:rPr lang="en-US" sz="1600" dirty="0" smtClean="0"/>
              <a:t>MPIM)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c34af464-7aa1-4edd-9be4-83dffc1cb926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59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27</cp:revision>
  <cp:lastPrinted>2016-01-21T20:53:15Z</cp:lastPrinted>
  <dcterms:created xsi:type="dcterms:W3CDTF">2016-01-21T15:20:31Z</dcterms:created>
  <dcterms:modified xsi:type="dcterms:W3CDTF">2016-04-01T20:40:56Z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