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1" r:id="rId3"/>
    <p:sldId id="262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066" y="-6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70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2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8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9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8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4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2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6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67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504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51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33CC"/>
            </a:gs>
            <a:gs pos="3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3/29/2016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Update to 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April </a:t>
            </a:r>
            <a:r>
              <a:rPr lang="en-US" dirty="0">
                <a:solidFill>
                  <a:schemeClr val="tx1"/>
                </a:solidFill>
              </a:rPr>
              <a:t>5</a:t>
            </a:r>
            <a:r>
              <a:rPr lang="en-US" dirty="0" smtClean="0">
                <a:solidFill>
                  <a:schemeClr val="tx1"/>
                </a:solidFill>
              </a:rPr>
              <a:t>, 2016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Texas SET March Meeting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Texas </a:t>
            </a:r>
            <a:r>
              <a:rPr lang="en-US" dirty="0"/>
              <a:t>SET </a:t>
            </a:r>
            <a:r>
              <a:rPr lang="en-US" dirty="0" err="1"/>
              <a:t>Swimlane</a:t>
            </a:r>
            <a:r>
              <a:rPr lang="en-US" dirty="0"/>
              <a:t> Review</a:t>
            </a:r>
          </a:p>
          <a:p>
            <a:r>
              <a:rPr lang="en-US" dirty="0"/>
              <a:t>Flight 0216 ERCOT Review</a:t>
            </a:r>
          </a:p>
          <a:p>
            <a:r>
              <a:rPr lang="en-US" dirty="0" smtClean="0"/>
              <a:t>Script Pack Review and Update</a:t>
            </a:r>
          </a:p>
          <a:p>
            <a:r>
              <a:rPr lang="en-US" dirty="0" smtClean="0"/>
              <a:t>Safety </a:t>
            </a:r>
            <a:r>
              <a:rPr lang="en-US" dirty="0"/>
              <a:t>NET Timeline </a:t>
            </a:r>
            <a:r>
              <a:rPr lang="en-US" dirty="0" smtClean="0"/>
              <a:t>Revisions</a:t>
            </a:r>
          </a:p>
          <a:p>
            <a:pPr lvl="1"/>
            <a:r>
              <a:rPr lang="en-US" dirty="0" smtClean="0"/>
              <a:t>RMG Section 7.10 Procedures for Extended Unplanned System—Review </a:t>
            </a:r>
          </a:p>
          <a:p>
            <a:r>
              <a:rPr lang="en-US" dirty="0"/>
              <a:t>Issues Reviewed</a:t>
            </a:r>
          </a:p>
          <a:p>
            <a:pPr lvl="1"/>
            <a:r>
              <a:rPr lang="en-US" dirty="0"/>
              <a:t>2016-I141, Cancellation / Date Change Window</a:t>
            </a:r>
          </a:p>
          <a:p>
            <a:pPr lvl="1"/>
            <a:r>
              <a:rPr lang="en-US" dirty="0"/>
              <a:t>2016-I142, DEV Process being used to back-date an ESI creation </a:t>
            </a:r>
            <a:r>
              <a:rPr lang="en-US" dirty="0" smtClean="0"/>
              <a:t>date</a:t>
            </a:r>
            <a:endParaRPr lang="en-US" dirty="0"/>
          </a:p>
          <a:p>
            <a:pPr lvl="2"/>
            <a:r>
              <a:rPr lang="en-US" dirty="0" smtClean="0"/>
              <a:t>NPRR created to  address ESI ID Creation Issue</a:t>
            </a:r>
          </a:p>
          <a:p>
            <a:pPr lvl="1"/>
            <a:r>
              <a:rPr lang="en-US" dirty="0"/>
              <a:t>CBCI File Correction Timing </a:t>
            </a:r>
          </a:p>
        </p:txBody>
      </p:sp>
    </p:spTree>
    <p:extLst>
      <p:ext uri="{BB962C8B-B14F-4D97-AF65-F5344CB8AC3E}">
        <p14:creationId xmlns:p14="http://schemas.microsoft.com/office/powerpoint/2010/main" val="97126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Texas SET March Meeting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Other Discussion Items</a:t>
            </a:r>
          </a:p>
          <a:p>
            <a:pPr lvl="1"/>
            <a:r>
              <a:rPr lang="en-US" dirty="0" smtClean="0"/>
              <a:t>RMG Prepay Language Change</a:t>
            </a:r>
          </a:p>
          <a:p>
            <a:pPr lvl="1"/>
            <a:r>
              <a:rPr lang="en-US" dirty="0" smtClean="0"/>
              <a:t>LOA Change Discussion</a:t>
            </a:r>
          </a:p>
          <a:p>
            <a:pPr lvl="1"/>
            <a:r>
              <a:rPr lang="en-US" dirty="0" smtClean="0"/>
              <a:t>Special Character EDI Validation Process</a:t>
            </a:r>
          </a:p>
          <a:p>
            <a:pPr lvl="1"/>
            <a:r>
              <a:rPr lang="en-US" dirty="0" smtClean="0"/>
              <a:t>Meter Removal due to Fire or Demolition</a:t>
            </a:r>
          </a:p>
          <a:p>
            <a:r>
              <a:rPr lang="en-US" dirty="0" smtClean="0"/>
              <a:t>SCR786 </a:t>
            </a:r>
            <a:r>
              <a:rPr lang="en-US" dirty="0"/>
              <a:t>Retail Market Test Environment—Joint TDTMS / Texas SET Discussion</a:t>
            </a:r>
          </a:p>
          <a:p>
            <a:r>
              <a:rPr lang="en-US" dirty="0" smtClean="0"/>
              <a:t>Next Meeting</a:t>
            </a:r>
          </a:p>
          <a:p>
            <a:pPr lvl="1"/>
            <a:r>
              <a:rPr lang="en-US" dirty="0" smtClean="0"/>
              <a:t>April 20</a:t>
            </a:r>
            <a:r>
              <a:rPr lang="en-US" baseline="30000" dirty="0" smtClean="0"/>
              <a:t>th</a:t>
            </a:r>
            <a:r>
              <a:rPr lang="en-US" dirty="0" smtClean="0"/>
              <a:t> &amp; 21</a:t>
            </a:r>
            <a:r>
              <a:rPr lang="en-US" baseline="30000" dirty="0" smtClean="0"/>
              <a:t>st</a:t>
            </a:r>
            <a:r>
              <a:rPr lang="en-US" dirty="0" smtClean="0"/>
              <a:t> ERCOT MET Center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7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4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4800" b="1" smtClean="0">
                <a:effectLst/>
              </a:rPr>
              <a:t>Any questions?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657600" y="1161365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124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Update to RMS</vt:lpstr>
      <vt:lpstr>Texas SET March Meeting Update</vt:lpstr>
      <vt:lpstr>Texas SET March Meeting Update</vt:lpstr>
      <vt:lpstr>Any questions?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TXSET03232016</cp:lastModifiedBy>
  <cp:revision>30</cp:revision>
  <dcterms:created xsi:type="dcterms:W3CDTF">2015-12-11T22:27:18Z</dcterms:created>
  <dcterms:modified xsi:type="dcterms:W3CDTF">2016-03-29T21:59:26Z</dcterms:modified>
</cp:coreProperties>
</file>