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88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April </a:t>
            </a:r>
            <a:r>
              <a:rPr lang="en-US" b="1" dirty="0" smtClean="0">
                <a:solidFill>
                  <a:srgbClr val="000000"/>
                </a:solidFill>
              </a:rPr>
              <a:t>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>
                <a:solidFill>
                  <a:srgbClr val="000000"/>
                </a:solidFill>
              </a:rPr>
              <a:t>None to report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err="1"/>
              <a:t>MarkeTrak</a:t>
            </a:r>
            <a:r>
              <a:rPr lang="en-US" sz="2400" dirty="0"/>
              <a:t>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38" y="1524000"/>
            <a:ext cx="8534400" cy="205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9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43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25</cp:revision>
  <cp:lastPrinted>2016-01-21T20:53:15Z</cp:lastPrinted>
  <dcterms:created xsi:type="dcterms:W3CDTF">2016-01-21T15:20:31Z</dcterms:created>
  <dcterms:modified xsi:type="dcterms:W3CDTF">2016-04-01T20:03:55Z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