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25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23" autoAdjust="0"/>
    <p:restoredTop sz="94660"/>
  </p:normalViewPr>
  <p:slideViewPr>
    <p:cSldViewPr showGuides="1">
      <p:cViewPr varScale="1">
        <p:scale>
          <a:sx n="124" d="100"/>
          <a:sy n="124" d="100"/>
        </p:scale>
        <p:origin x="1338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April </a:t>
            </a:r>
            <a:r>
              <a:rPr lang="en-US" b="1" dirty="0" smtClean="0">
                <a:solidFill>
                  <a:srgbClr val="000000"/>
                </a:solidFill>
              </a:rPr>
              <a:t>2016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6868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March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March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03/29/16 </a:t>
            </a:r>
            <a:r>
              <a:rPr lang="en-US" sz="1600" dirty="0"/>
              <a:t>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03/30/16 </a:t>
            </a:r>
            <a:r>
              <a:rPr lang="en-US" sz="1600" dirty="0"/>
              <a:t>– Planned Maintenance (Site Failover – </a:t>
            </a:r>
            <a:r>
              <a:rPr lang="en-US" sz="1600" dirty="0" smtClean="0"/>
              <a:t>MPIM)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1600" kern="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c34af464-7aa1-4edd-9be4-83dffc1cb926"/>
    <ds:schemaRef ds:uri="http://purl.org/dc/terms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</TotalTime>
  <Words>59</Words>
  <Application>Microsoft Office PowerPoint</Application>
  <PresentationFormat>On-screen Show (4:3)</PresentationFormat>
  <Paragraphs>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27</cp:revision>
  <cp:lastPrinted>2016-01-21T20:53:15Z</cp:lastPrinted>
  <dcterms:created xsi:type="dcterms:W3CDTF">2016-01-21T15:20:31Z</dcterms:created>
  <dcterms:modified xsi:type="dcterms:W3CDTF">2016-04-01T20:40:56Z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