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>
  <p:sldMasterIdLst>
    <p:sldMasterId id="2147483658" r:id="rId4"/>
  </p:sldMasterIdLst>
  <p:notesMasterIdLst>
    <p:notesMasterId r:id="rId10"/>
  </p:notesMasterIdLst>
  <p:handoutMasterIdLst>
    <p:handoutMasterId r:id="rId11"/>
  </p:handoutMasterIdLst>
  <p:sldIdLst>
    <p:sldId id="256" r:id="rId5"/>
    <p:sldId id="276" r:id="rId6"/>
    <p:sldId id="277" r:id="rId7"/>
    <p:sldId id="278" r:id="rId8"/>
    <p:sldId id="279" r:id="rId9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Verdana" pitchFamily="34" charset="0"/>
        <a:ea typeface="ＭＳ Ｐゴシック"/>
        <a:cs typeface="ＭＳ Ｐゴシック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Verdana" pitchFamily="34" charset="0"/>
        <a:ea typeface="ＭＳ Ｐゴシック"/>
        <a:cs typeface="ＭＳ Ｐゴシック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Verdana" pitchFamily="34" charset="0"/>
        <a:ea typeface="ＭＳ Ｐゴシック"/>
        <a:cs typeface="ＭＳ Ｐゴシック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Verdana" pitchFamily="34" charset="0"/>
        <a:ea typeface="ＭＳ Ｐゴシック"/>
        <a:cs typeface="ＭＳ Ｐゴシック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Verdana" pitchFamily="34" charset="0"/>
        <a:ea typeface="ＭＳ Ｐゴシック"/>
        <a:cs typeface="ＭＳ Ｐゴシック"/>
      </a:defRPr>
    </a:lvl5pPr>
    <a:lvl6pPr marL="2286000" algn="l" defTabSz="914400" rtl="0" eaLnBrk="1" latinLnBrk="0" hangingPunct="1">
      <a:defRPr sz="2000" kern="1200">
        <a:solidFill>
          <a:schemeClr val="tx1"/>
        </a:solidFill>
        <a:latin typeface="Verdana" pitchFamily="34" charset="0"/>
        <a:ea typeface="ＭＳ Ｐゴシック"/>
        <a:cs typeface="ＭＳ Ｐゴシック"/>
      </a:defRPr>
    </a:lvl6pPr>
    <a:lvl7pPr marL="2743200" algn="l" defTabSz="914400" rtl="0" eaLnBrk="1" latinLnBrk="0" hangingPunct="1">
      <a:defRPr sz="2000" kern="1200">
        <a:solidFill>
          <a:schemeClr val="tx1"/>
        </a:solidFill>
        <a:latin typeface="Verdana" pitchFamily="34" charset="0"/>
        <a:ea typeface="ＭＳ Ｐゴシック"/>
        <a:cs typeface="ＭＳ Ｐゴシック"/>
      </a:defRPr>
    </a:lvl7pPr>
    <a:lvl8pPr marL="3200400" algn="l" defTabSz="914400" rtl="0" eaLnBrk="1" latinLnBrk="0" hangingPunct="1">
      <a:defRPr sz="2000" kern="1200">
        <a:solidFill>
          <a:schemeClr val="tx1"/>
        </a:solidFill>
        <a:latin typeface="Verdana" pitchFamily="34" charset="0"/>
        <a:ea typeface="ＭＳ Ｐゴシック"/>
        <a:cs typeface="ＭＳ Ｐゴシック"/>
      </a:defRPr>
    </a:lvl8pPr>
    <a:lvl9pPr marL="3657600" algn="l" defTabSz="914400" rtl="0" eaLnBrk="1" latinLnBrk="0" hangingPunct="1">
      <a:defRPr sz="2000" kern="1200">
        <a:solidFill>
          <a:schemeClr val="tx1"/>
        </a:solidFill>
        <a:latin typeface="Verdana" pitchFamily="34" charset="0"/>
        <a:ea typeface="ＭＳ Ｐゴシック"/>
        <a:cs typeface="ＭＳ Ｐゴシック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CBEC0"/>
    <a:srgbClr val="D5D7D8"/>
    <a:srgbClr val="F1F1F1"/>
    <a:srgbClr val="D2D2D2"/>
    <a:srgbClr val="FFFFFB"/>
    <a:srgbClr val="FFFFFC"/>
    <a:srgbClr val="FFFFFD"/>
    <a:srgbClr val="FFFFFE"/>
    <a:srgbClr val="AEE0E8"/>
    <a:srgbClr val="E700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253" autoAdjust="0"/>
    <p:restoredTop sz="94641" autoAdjust="0"/>
  </p:normalViewPr>
  <p:slideViewPr>
    <p:cSldViewPr snapToGrid="0">
      <p:cViewPr varScale="1">
        <p:scale>
          <a:sx n="112" d="100"/>
          <a:sy n="112" d="100"/>
        </p:scale>
        <p:origin x="-1746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66" d="100"/>
          <a:sy n="66" d="100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1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ea typeface="ＭＳ Ｐゴシック" pitchFamily="1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>
                <a:ea typeface="ＭＳ Ｐゴシック" pitchFamily="1" charset="-128"/>
                <a:cs typeface="+mn-cs"/>
              </a:defRPr>
            </a:lvl1pPr>
          </a:lstStyle>
          <a:p>
            <a:pPr>
              <a:defRPr/>
            </a:pPr>
            <a:fld id="{3AEE9159-8883-424A-B9D4-DD21557A796E}" type="datetimeFigureOut">
              <a:rPr lang="en-US"/>
              <a:pPr>
                <a:defRPr/>
              </a:pPr>
              <a:t>3/21/2016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ea typeface="ＭＳ Ｐゴシック" pitchFamily="1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>
                <a:ea typeface="ＭＳ Ｐゴシック" pitchFamily="1" charset="-128"/>
                <a:cs typeface="+mn-cs"/>
              </a:defRPr>
            </a:lvl1pPr>
          </a:lstStyle>
          <a:p>
            <a:pPr>
              <a:defRPr/>
            </a:pPr>
            <a:fld id="{38FB12C4-12E2-4901-A0F7-7BAC1E84FEA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956288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Verdana" pitchFamily="34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16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ea typeface="ＭＳ Ｐゴシック" pitchFamily="1" charset="-128"/>
                <a:cs typeface="Arial" pitchFamily="34" charset="0"/>
              </a:defRPr>
            </a:lvl1pPr>
          </a:lstStyle>
          <a:p>
            <a:pPr>
              <a:defRPr/>
            </a:pPr>
            <a:fld id="{8B02002F-D535-43AD-BE6C-BA2A752306F1}" type="datetimeFigureOut">
              <a:rPr lang="en-US"/>
              <a:pPr>
                <a:defRPr/>
              </a:pPr>
              <a:t>3/21/2016</a:t>
            </a:fld>
            <a:endParaRPr lang="en-US"/>
          </a:p>
        </p:txBody>
      </p:sp>
      <p:sp>
        <p:nvSpPr>
          <p:cNvPr id="849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216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9216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Verdana" pitchFamily="34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16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ea typeface="ＭＳ Ｐゴシック" pitchFamily="1" charset="-128"/>
                <a:cs typeface="Arial" pitchFamily="34" charset="0"/>
              </a:defRPr>
            </a:lvl1pPr>
          </a:lstStyle>
          <a:p>
            <a:pPr>
              <a:defRPr/>
            </a:pPr>
            <a:fld id="{40D7C77B-1670-4DBB-8013-51EB8FCD6CF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290971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Verdana" pitchFamily="34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Verdana" pitchFamily="34" charset="0"/>
        <a:ea typeface="ＭＳ Ｐゴシック" charset="0"/>
        <a:cs typeface="ＭＳ Ｐゴシック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Verdana" pitchFamily="34" charset="0"/>
        <a:ea typeface="ＭＳ Ｐゴシック" charset="0"/>
        <a:cs typeface="ＭＳ Ｐゴシック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Verdana" pitchFamily="34" charset="0"/>
        <a:ea typeface="ＭＳ Ｐゴシック" charset="0"/>
        <a:cs typeface="ＭＳ Ｐゴシック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Verdana" pitchFamily="34" charset="0"/>
        <a:ea typeface="ＭＳ Ｐゴシック" charset="0"/>
        <a:cs typeface="ＭＳ Ｐゴシック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file:///H:\Retail%20Share\share\Brand%20and%20Marketing%20Services\Creative%20Services\Current\BR.1697%20PPT%20Updates\elements\NRG%20ppt%20(r)%20backdrops\External%20(r)\BR.1697%20NRG%20Powerpoint%20E.jpg" TargetMode="Externa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file:///H:\Retail%20Share\share\Brand%20and%20Marketing%20Services\Creative%20Services\Current\BR.1697%20PPT%20Updates\elements\NRG%20ppt%20(r)%20backdrops\External%20(r)\BR.1697%20NRG%20Powerpoint%20E.jpg" TargetMode="Externa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file:///H:\Retail%20Share\share\Brand%20and%20Marketing%20Services\Creative%20Services\Current\BR.1697%20PPT%20Updates\elements\NRG%20ppt%20(r)%20backdrops\External%20(r)\BR.1697%20NRG%20Powerpoint%20E.jpg" TargetMode="Externa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file:///H:\Retail%20Share\share\Brand%20and%20Marketing%20Services\Creative%20Services\Current\BR.1697%20PPT%20Updates\elements\NRG%20ppt%20(r)%20backdrops\External%20(r)\BR.1697%20NRG%20Powerpoint%20E.jpg" TargetMode="Externa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file:///H:\Retail%20Share\share\Brand%20and%20Marketing%20Services\Creative%20Services\Current\BR.1697%20PPT%20Updates\elements\NRG%20ppt%20(r)%20backdrops\External%20(r)\BR.1697%20NRG%20Powerpoint%20E.jpg" TargetMode="Externa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file:///H:\Retail%20Share\share\Brand%20and%20Marketing%20Services\Creative%20Services\Current\BR.1697%20PPT%20Updates\elements\NRG%20ppt%20(r)%20backdrops\External%20(r)\BR.1697%20NRG%20Powerpoint%20E.jpg" TargetMode="Externa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file:///H:\Retail%20Share\share\Brand%20and%20Marketing%20Services\Creative%20Services\Current\BR.1697%20PPT%20Updates\elements\NRG%20ppt%20(r)%20backdrops\External%20(r)\BR.1697%20NRG%20Powerpoint%20E.jpg" TargetMode="Externa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file:///H:\Retail%20Share\share\Brand%20and%20Marketing%20Services\Creative%20Services\Current\BR.1697%20PPT%20Updates\elements\NRG%20ppt%20(r)%20backdrops\External%20(r)\BR.1697%20NRG%20Powerpoint%20E.jpg" TargetMode="Externa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file:///H:\Retail%20Share\share\Brand%20and%20Marketing%20Services\Creative%20Services\Current\BR.1697%20PPT%20Updates\elements\NRG%20ppt%20(r)%20backdrops\External%20(r)\BR.1697%20NRG%20Powerpoint%20E.jpg" TargetMode="Externa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file:///H:\Retail%20Share\share\Brand%20and%20Marketing%20Services\Creative%20Services\Current\BR.1697%20PPT%20Updates\elements\NRG%20ppt%20(r)%20backdrops\External%20(r)\BR.1697%20NRG%20Powerpoint%20E%20cyan%20title.jpg" TargetMode="External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file:///H:\Retail%20Share\share\Brand%20and%20Marketing%20Services\Creative%20Services\Current\BR.1697%20PPT%20Updates\elements\NRG%20ppt%20(r)%20backdrops\External%20(r)\BR.1697%20NRG%20Powerpoint%20E%20m%20title-01.jpg" TargetMode="External"/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file:///H:\Retail%20Share\share\Brand%20and%20Marketing%20Services\Creative%20Services\Current\BR.1697%20PPT%20Updates\elements\NRG%20ppt%20(r)%20backdrops\Internal%20(r)\RB.07.297%20NRG%20Powerpoint%20I.jpg" TargetMode="External"/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White NRG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916"/>
            <a:ext cx="9144000" cy="6856167"/>
          </a:xfrm>
          <a:prstGeom prst="rect">
            <a:avLst/>
          </a:prstGeom>
        </p:spPr>
      </p:pic>
      <p:sp>
        <p:nvSpPr>
          <p:cNvPr id="8" name="Line 17"/>
          <p:cNvSpPr>
            <a:spLocks noChangeShapeType="1"/>
          </p:cNvSpPr>
          <p:nvPr userDrawn="1"/>
        </p:nvSpPr>
        <p:spPr bwMode="auto">
          <a:xfrm>
            <a:off x="336883" y="5126289"/>
            <a:ext cx="8450981" cy="0"/>
          </a:xfrm>
          <a:prstGeom prst="line">
            <a:avLst/>
          </a:prstGeom>
          <a:noFill/>
          <a:ln w="12700">
            <a:solidFill>
              <a:srgbClr val="D2D2D2"/>
            </a:solidFill>
            <a:round/>
            <a:headEnd/>
            <a:tailEnd/>
          </a:ln>
          <a:effectLst/>
          <a:extLst/>
        </p:spPr>
        <p:txBody>
          <a:bodyPr/>
          <a:lstStyle/>
          <a:p>
            <a:pPr>
              <a:defRPr/>
            </a:pPr>
            <a:endParaRPr lang="en-US">
              <a:latin typeface="Verdana" charset="0"/>
              <a:ea typeface="ＭＳ Ｐゴシック" charset="0"/>
              <a:cs typeface="Arial" charset="0"/>
            </a:endParaRPr>
          </a:p>
        </p:txBody>
      </p:sp>
      <p:sp>
        <p:nvSpPr>
          <p:cNvPr id="9" name="Text Placeholder 15"/>
          <p:cNvSpPr>
            <a:spLocks noGrp="1"/>
          </p:cNvSpPr>
          <p:nvPr>
            <p:ph type="body" sz="quarter" idx="16"/>
          </p:nvPr>
        </p:nvSpPr>
        <p:spPr>
          <a:xfrm>
            <a:off x="248929" y="3118430"/>
            <a:ext cx="6551612" cy="326231"/>
          </a:xfrm>
          <a:prstGeom prst="rect">
            <a:avLst/>
          </a:prstGeom>
        </p:spPr>
        <p:txBody>
          <a:bodyPr anchor="b"/>
          <a:lstStyle>
            <a:lvl1pPr marL="0" indent="0">
              <a:buFontTx/>
              <a:buNone/>
              <a:defRPr sz="18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17"/>
          <p:cNvSpPr>
            <a:spLocks noGrp="1"/>
          </p:cNvSpPr>
          <p:nvPr>
            <p:ph type="body" sz="quarter" idx="14"/>
          </p:nvPr>
        </p:nvSpPr>
        <p:spPr>
          <a:xfrm>
            <a:off x="248930" y="5136836"/>
            <a:ext cx="7647501" cy="726304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400" baseline="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54995" y="4293702"/>
            <a:ext cx="7018144" cy="772358"/>
          </a:xfrm>
          <a:prstGeom prst="rect">
            <a:avLst/>
          </a:prstGeom>
        </p:spPr>
        <p:txBody>
          <a:bodyPr anchor="b"/>
          <a:lstStyle>
            <a:lvl1pPr marL="0" indent="0" algn="l">
              <a:lnSpc>
                <a:spcPct val="100000"/>
              </a:lnSpc>
              <a:buNone/>
              <a:defRPr sz="5400" baseline="0">
                <a:solidFill>
                  <a:schemeClr val="accent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only slide, no sub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BR.1697 NRG Powerpoint E.jpg" descr="H:\Retail Share\share\Brand and Marketing Services\Creative Services\Current\BR.1697 PPT Updates\elements\NRG ppt (r) backdrops\External (r)\BR.1697 NRG Powerpoint E.jpg"/>
          <p:cNvPicPr>
            <a:picLocks noChangeAspect="1"/>
          </p:cNvPicPr>
          <p:nvPr userDrawn="1"/>
        </p:nvPicPr>
        <p:blipFill>
          <a:blip r:embed="rId2" r:link="rId3" cstate="print"/>
          <a:stretch>
            <a:fillRect/>
          </a:stretch>
        </p:blipFill>
        <p:spPr>
          <a:xfrm>
            <a:off x="0" y="1222"/>
            <a:ext cx="9144000" cy="6855555"/>
          </a:xfrm>
          <a:prstGeom prst="rect">
            <a:avLst/>
          </a:prstGeom>
        </p:spPr>
      </p:pic>
      <p:sp>
        <p:nvSpPr>
          <p:cNvPr id="3" name="Line 17"/>
          <p:cNvSpPr>
            <a:spLocks noChangeShapeType="1"/>
          </p:cNvSpPr>
          <p:nvPr/>
        </p:nvSpPr>
        <p:spPr bwMode="auto">
          <a:xfrm>
            <a:off x="336883" y="1151055"/>
            <a:ext cx="8450981" cy="0"/>
          </a:xfrm>
          <a:prstGeom prst="line">
            <a:avLst/>
          </a:prstGeom>
          <a:noFill/>
          <a:ln w="12700">
            <a:solidFill>
              <a:srgbClr val="D2D2D2"/>
            </a:solidFill>
            <a:round/>
            <a:headEnd/>
            <a:tailEnd/>
          </a:ln>
          <a:effectLst/>
          <a:extLst/>
        </p:spPr>
        <p:txBody>
          <a:bodyPr/>
          <a:lstStyle/>
          <a:p>
            <a:pPr>
              <a:defRPr/>
            </a:pPr>
            <a:endParaRPr lang="en-US">
              <a:latin typeface="Verdana" charset="0"/>
              <a:ea typeface="ＭＳ Ｐゴシック" charset="0"/>
              <a:cs typeface="Arial" charset="0"/>
            </a:endParaRP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25001-8523-4BEE-B09D-EAD1B722CF0C}" type="datetime4">
              <a:rPr lang="en-US" smtClean="0"/>
              <a:pPr/>
              <a:t>March 21, 2016</a:t>
            </a:fld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464BEA4-ECAD-4B23-B682-AF22774D7D0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[Enter Presentation Title in the Footer View menu &gt; Header and Footer]</a:t>
            </a:r>
            <a:endParaRPr lang="en-US" dirty="0"/>
          </a:p>
        </p:txBody>
      </p:sp>
      <p:sp>
        <p:nvSpPr>
          <p:cNvPr id="14" name="Title 1"/>
          <p:cNvSpPr>
            <a:spLocks noGrp="1"/>
          </p:cNvSpPr>
          <p:nvPr>
            <p:ph type="title" hasCustomPrompt="1"/>
          </p:nvPr>
        </p:nvSpPr>
        <p:spPr>
          <a:xfrm>
            <a:off x="2613319" y="355389"/>
            <a:ext cx="7076104" cy="822962"/>
          </a:xfrm>
          <a:prstGeom prst="rect">
            <a:avLst/>
          </a:prstGeom>
        </p:spPr>
        <p:txBody>
          <a:bodyPr anchor="b"/>
          <a:lstStyle>
            <a:lvl1pPr>
              <a:lnSpc>
                <a:spcPct val="85000"/>
              </a:lnSpc>
              <a:defRPr sz="3200"/>
            </a:lvl1pPr>
          </a:lstStyle>
          <a:p>
            <a:r>
              <a:rPr lang="en-US" dirty="0" smtClean="0"/>
              <a:t>Click to edit Master title style </a:t>
            </a:r>
            <a:br>
              <a:rPr lang="en-US" dirty="0" smtClean="0"/>
            </a:br>
            <a:r>
              <a:rPr lang="en-US" dirty="0" smtClean="0"/>
              <a:t>– two line capable</a:t>
            </a:r>
            <a:endParaRPr lang="en-US" dirty="0"/>
          </a:p>
        </p:txBody>
      </p:sp>
      <p:sp>
        <p:nvSpPr>
          <p:cNvPr id="11" name="Content Placeholder 1"/>
          <p:cNvSpPr>
            <a:spLocks noGrp="1"/>
          </p:cNvSpPr>
          <p:nvPr>
            <p:ph sz="quarter" idx="13"/>
          </p:nvPr>
        </p:nvSpPr>
        <p:spPr>
          <a:xfrm>
            <a:off x="339451" y="1357527"/>
            <a:ext cx="8412163" cy="4918075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ntent slide chart, no sub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BR.1697 NRG Powerpoint E.jpg" descr="H:\Retail Share\share\Brand and Marketing Services\Creative Services\Current\BR.1697 PPT Updates\elements\NRG ppt (r) backdrops\External (r)\BR.1697 NRG Powerpoint E.jpg"/>
          <p:cNvPicPr>
            <a:picLocks noChangeAspect="1"/>
          </p:cNvPicPr>
          <p:nvPr userDrawn="1"/>
        </p:nvPicPr>
        <p:blipFill>
          <a:blip r:embed="rId2" r:link="rId3" cstate="print"/>
          <a:stretch>
            <a:fillRect/>
          </a:stretch>
        </p:blipFill>
        <p:spPr>
          <a:xfrm>
            <a:off x="0" y="1222"/>
            <a:ext cx="9144000" cy="6855555"/>
          </a:xfrm>
          <a:prstGeom prst="rect">
            <a:avLst/>
          </a:prstGeom>
        </p:spPr>
      </p:pic>
      <p:sp>
        <p:nvSpPr>
          <p:cNvPr id="11" name="Line 17"/>
          <p:cNvSpPr>
            <a:spLocks noChangeShapeType="1"/>
          </p:cNvSpPr>
          <p:nvPr userDrawn="1"/>
        </p:nvSpPr>
        <p:spPr bwMode="auto">
          <a:xfrm>
            <a:off x="336883" y="1151055"/>
            <a:ext cx="8450981" cy="0"/>
          </a:xfrm>
          <a:prstGeom prst="line">
            <a:avLst/>
          </a:prstGeom>
          <a:noFill/>
          <a:ln w="12700">
            <a:solidFill>
              <a:srgbClr val="D2D2D2"/>
            </a:solidFill>
            <a:round/>
            <a:headEnd/>
            <a:tailEnd/>
          </a:ln>
          <a:effectLst/>
          <a:extLst/>
        </p:spPr>
        <p:txBody>
          <a:bodyPr/>
          <a:lstStyle/>
          <a:p>
            <a:pPr>
              <a:defRPr/>
            </a:pPr>
            <a:endParaRPr lang="en-US">
              <a:latin typeface="Verdana" charset="0"/>
              <a:ea typeface="ＭＳ Ｐゴシック" charset="0"/>
              <a:cs typeface="Arial" charset="0"/>
            </a:endParaRPr>
          </a:p>
        </p:txBody>
      </p:sp>
      <p:sp>
        <p:nvSpPr>
          <p:cNvPr id="15" name="Content Placeholder 14"/>
          <p:cNvSpPr>
            <a:spLocks noGrp="1"/>
          </p:cNvSpPr>
          <p:nvPr>
            <p:ph sz="quarter" idx="11" hasCustomPrompt="1"/>
          </p:nvPr>
        </p:nvSpPr>
        <p:spPr>
          <a:xfrm>
            <a:off x="339451" y="1357527"/>
            <a:ext cx="8412163" cy="4918075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lnSpc>
                <a:spcPct val="110000"/>
              </a:lnSpc>
              <a:spcAft>
                <a:spcPct val="0"/>
              </a:spcAft>
              <a:buNone/>
              <a:defRPr lang="en-US" sz="2600" noProof="0" dirty="0" smtClean="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365760" indent="-182880" algn="l" rtl="0" eaLnBrk="1" fontAlgn="base" hangingPunct="1">
              <a:lnSpc>
                <a:spcPct val="110000"/>
              </a:lnSpc>
              <a:spcBef>
                <a:spcPts val="600"/>
              </a:spcBef>
              <a:spcAft>
                <a:spcPct val="0"/>
              </a:spcAft>
              <a:buFont typeface="Arial" pitchFamily="34" charset="0"/>
              <a:buChar char="•"/>
              <a:defRPr lang="en-US" sz="1800" baseline="0" dirty="0" smtClean="0">
                <a:solidFill>
                  <a:schemeClr val="tx1"/>
                </a:solidFill>
                <a:latin typeface="+mn-lt"/>
                <a:ea typeface="ＭＳ Ｐゴシック" charset="0"/>
                <a:cs typeface="ＭＳ Ｐゴシック"/>
              </a:defRPr>
            </a:lvl2pPr>
            <a:lvl3pPr marL="731520" indent="-182880" algn="l" rtl="0" eaLnBrk="1" fontAlgn="base" hangingPunct="1">
              <a:lnSpc>
                <a:spcPct val="110000"/>
              </a:lnSpc>
              <a:spcBef>
                <a:spcPts val="600"/>
              </a:spcBef>
              <a:spcAft>
                <a:spcPct val="0"/>
              </a:spcAft>
              <a:buFont typeface="Verdana" pitchFamily="34" charset="0"/>
              <a:buChar char="—"/>
              <a:defRPr lang="en-US" sz="1400" baseline="0" dirty="0" smtClean="0">
                <a:solidFill>
                  <a:schemeClr val="tx1"/>
                </a:solidFill>
                <a:latin typeface="+mn-lt"/>
                <a:ea typeface="ＭＳ Ｐゴシック" charset="0"/>
                <a:cs typeface="ＭＳ Ｐゴシック"/>
              </a:defRPr>
            </a:lvl3pPr>
            <a:lvl4pPr marL="1097280" indent="-182880" algn="l" rtl="0" eaLnBrk="1" fontAlgn="base" hangingPunct="1">
              <a:lnSpc>
                <a:spcPct val="110000"/>
              </a:lnSpc>
              <a:spcBef>
                <a:spcPts val="600"/>
              </a:spcBef>
              <a:spcAft>
                <a:spcPct val="0"/>
              </a:spcAft>
              <a:buFont typeface="Wingdings" pitchFamily="2" charset="2"/>
              <a:buChar char="§"/>
              <a:defRPr lang="en-US" sz="1200" baseline="0" dirty="0" smtClean="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4pPr>
            <a:lvl5pPr algn="l" rtl="0" eaLnBrk="1" fontAlgn="base" hangingPunct="1">
              <a:lnSpc>
                <a:spcPct val="110000"/>
              </a:lnSpc>
              <a:spcAft>
                <a:spcPct val="0"/>
              </a:spcAft>
              <a:defRPr lang="en-US" sz="2600" dirty="0" smtClean="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5pPr>
          </a:lstStyle>
          <a:p>
            <a:pPr lvl="0"/>
            <a:r>
              <a:rPr lang="en-US" noProof="0" dirty="0" smtClean="0"/>
              <a:t>Click icon to add content</a:t>
            </a:r>
            <a:endParaRPr lang="en-US" dirty="0" smtClean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fld id="{7C612520-3417-4D7B-A82B-C24B4A2F2C85}" type="datetime4">
              <a:rPr lang="en-US" smtClean="0"/>
              <a:pPr/>
              <a:t>March 21, 2016</a:t>
            </a:fld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C464BEA4-ECAD-4B23-B682-AF22774D7D0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[Enter Presentation Title in the Footer View menu &gt; Header and Footer]</a:t>
            </a:r>
            <a:endParaRPr lang="en-US" dirty="0"/>
          </a:p>
        </p:txBody>
      </p:sp>
      <p:sp>
        <p:nvSpPr>
          <p:cNvPr id="14" name="Title 1"/>
          <p:cNvSpPr>
            <a:spLocks noGrp="1"/>
          </p:cNvSpPr>
          <p:nvPr>
            <p:ph type="title" hasCustomPrompt="1"/>
          </p:nvPr>
        </p:nvSpPr>
        <p:spPr>
          <a:xfrm>
            <a:off x="2613319" y="355389"/>
            <a:ext cx="7076104" cy="822962"/>
          </a:xfrm>
          <a:prstGeom prst="rect">
            <a:avLst/>
          </a:prstGeom>
        </p:spPr>
        <p:txBody>
          <a:bodyPr anchor="b"/>
          <a:lstStyle>
            <a:lvl1pPr>
              <a:lnSpc>
                <a:spcPct val="85000"/>
              </a:lnSpc>
              <a:defRPr sz="3200"/>
            </a:lvl1pPr>
          </a:lstStyle>
          <a:p>
            <a:r>
              <a:rPr lang="en-US" dirty="0" smtClean="0"/>
              <a:t>Click to edit Master title style </a:t>
            </a:r>
            <a:br>
              <a:rPr lang="en-US" dirty="0" smtClean="0"/>
            </a:br>
            <a:r>
              <a:rPr lang="en-US" dirty="0" smtClean="0"/>
              <a:t>– two line capable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Content slide chart, no sub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R.1697 NRG Powerpoint E.jpg" descr="H:\Retail Share\share\Brand and Marketing Services\Creative Services\Current\BR.1697 PPT Updates\elements\NRG ppt (r) backdrops\External (r)\BR.1697 NRG Powerpoint E.jpg"/>
          <p:cNvPicPr>
            <a:picLocks noChangeAspect="1"/>
          </p:cNvPicPr>
          <p:nvPr userDrawn="1"/>
        </p:nvPicPr>
        <p:blipFill>
          <a:blip r:embed="rId2" r:link="rId3" cstate="print"/>
          <a:stretch>
            <a:fillRect/>
          </a:stretch>
        </p:blipFill>
        <p:spPr>
          <a:xfrm>
            <a:off x="0" y="1222"/>
            <a:ext cx="9144000" cy="6855555"/>
          </a:xfrm>
          <a:prstGeom prst="rect">
            <a:avLst/>
          </a:prstGeom>
        </p:spPr>
      </p:pic>
      <p:sp>
        <p:nvSpPr>
          <p:cNvPr id="11" name="Line 17"/>
          <p:cNvSpPr>
            <a:spLocks noChangeShapeType="1"/>
          </p:cNvSpPr>
          <p:nvPr userDrawn="1"/>
        </p:nvSpPr>
        <p:spPr bwMode="auto">
          <a:xfrm>
            <a:off x="336883" y="1151055"/>
            <a:ext cx="8450981" cy="0"/>
          </a:xfrm>
          <a:prstGeom prst="line">
            <a:avLst/>
          </a:prstGeom>
          <a:noFill/>
          <a:ln w="12700">
            <a:solidFill>
              <a:srgbClr val="D2D2D2"/>
            </a:solidFill>
            <a:round/>
            <a:headEnd/>
            <a:tailEnd/>
          </a:ln>
          <a:effectLst/>
          <a:extLst/>
        </p:spPr>
        <p:txBody>
          <a:bodyPr/>
          <a:lstStyle/>
          <a:p>
            <a:pPr>
              <a:defRPr/>
            </a:pPr>
            <a:endParaRPr lang="en-US">
              <a:latin typeface="Verdana" charset="0"/>
              <a:ea typeface="ＭＳ Ｐゴシック" charset="0"/>
              <a:cs typeface="Arial" charset="0"/>
            </a:endParaRPr>
          </a:p>
        </p:txBody>
      </p:sp>
      <p:sp>
        <p:nvSpPr>
          <p:cNvPr id="9" name="Content Placeholder 14"/>
          <p:cNvSpPr>
            <a:spLocks noGrp="1"/>
          </p:cNvSpPr>
          <p:nvPr>
            <p:ph sz="quarter" idx="11" hasCustomPrompt="1"/>
          </p:nvPr>
        </p:nvSpPr>
        <p:spPr>
          <a:xfrm>
            <a:off x="339451" y="1357527"/>
            <a:ext cx="8412163" cy="4552385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lnSpc>
                <a:spcPct val="110000"/>
              </a:lnSpc>
              <a:spcAft>
                <a:spcPct val="0"/>
              </a:spcAft>
              <a:buFont typeface="Arial" pitchFamily="34" charset="0"/>
              <a:buNone/>
              <a:defRPr lang="en-US" sz="2600" noProof="0" dirty="0" smtClean="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365760" marR="0" indent="-182880" algn="l" defTabSz="914400" rtl="0" eaLnBrk="1" fontAlgn="base" latinLnBrk="0" hangingPunct="1">
              <a:lnSpc>
                <a:spcPct val="11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 lang="en-US" sz="1800" dirty="0" smtClean="0">
                <a:solidFill>
                  <a:schemeClr val="tx1"/>
                </a:solidFill>
                <a:latin typeface="+mn-lt"/>
                <a:ea typeface="ＭＳ Ｐゴシック" charset="0"/>
                <a:cs typeface="ＭＳ Ｐゴシック"/>
              </a:defRPr>
            </a:lvl2pPr>
            <a:lvl3pPr marL="731520" indent="-182880" algn="l" rtl="0" eaLnBrk="1" fontAlgn="base" hangingPunct="1">
              <a:lnSpc>
                <a:spcPct val="110000"/>
              </a:lnSpc>
              <a:spcBef>
                <a:spcPts val="600"/>
              </a:spcBef>
              <a:spcAft>
                <a:spcPct val="0"/>
              </a:spcAft>
              <a:buFont typeface="Verdana" pitchFamily="34" charset="0"/>
              <a:buChar char="—"/>
              <a:defRPr lang="en-US" sz="1400" dirty="0" smtClean="0">
                <a:solidFill>
                  <a:schemeClr val="tx1"/>
                </a:solidFill>
                <a:latin typeface="+mn-lt"/>
                <a:ea typeface="ＭＳ Ｐゴシック" charset="0"/>
                <a:cs typeface="ＭＳ Ｐゴシック"/>
              </a:defRPr>
            </a:lvl3pPr>
            <a:lvl4pPr marL="1097280" indent="-182880" algn="l" rtl="0" eaLnBrk="1" fontAlgn="base" hangingPunct="1">
              <a:lnSpc>
                <a:spcPct val="110000"/>
              </a:lnSpc>
              <a:spcBef>
                <a:spcPts val="600"/>
              </a:spcBef>
              <a:spcAft>
                <a:spcPct val="0"/>
              </a:spcAft>
              <a:buFont typeface="Wingdings" pitchFamily="2" charset="2"/>
              <a:buChar char="§"/>
              <a:defRPr lang="en-US" sz="1200" dirty="0" smtClean="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4pPr>
            <a:lvl5pPr algn="l" rtl="0" eaLnBrk="1" fontAlgn="base" hangingPunct="1">
              <a:lnSpc>
                <a:spcPct val="110000"/>
              </a:lnSpc>
              <a:spcAft>
                <a:spcPct val="0"/>
              </a:spcAft>
              <a:defRPr lang="en-US" sz="2600" dirty="0" smtClean="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5pPr>
          </a:lstStyle>
          <a:p>
            <a:pPr lvl="0"/>
            <a:r>
              <a:rPr lang="en-US" noProof="0" dirty="0" smtClean="0"/>
              <a:t>Click icon to add content</a:t>
            </a:r>
            <a:endParaRPr lang="en-US" dirty="0" smtClean="0"/>
          </a:p>
        </p:txBody>
      </p:sp>
      <p:sp>
        <p:nvSpPr>
          <p:cNvPr id="10" name="Text Placeholder 13"/>
          <p:cNvSpPr>
            <a:spLocks noGrp="1"/>
          </p:cNvSpPr>
          <p:nvPr>
            <p:ph type="body" sz="quarter" idx="14" hasCustomPrompt="1"/>
          </p:nvPr>
        </p:nvSpPr>
        <p:spPr>
          <a:xfrm>
            <a:off x="327426" y="6082415"/>
            <a:ext cx="8469313" cy="3286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/>
          <a:lstStyle>
            <a:lvl1pPr algn="ctr">
              <a:buNone/>
              <a:defRPr sz="1600">
                <a:solidFill>
                  <a:schemeClr val="bg1"/>
                </a:solidFill>
              </a:defRPr>
            </a:lvl1pPr>
            <a:lvl2pPr algn="ctr">
              <a:buNone/>
              <a:defRPr sz="1800">
                <a:solidFill>
                  <a:schemeClr val="bg1"/>
                </a:solidFill>
              </a:defRPr>
            </a:lvl2pPr>
            <a:lvl3pPr algn="ctr">
              <a:buNone/>
              <a:defRPr sz="1800">
                <a:solidFill>
                  <a:schemeClr val="bg1"/>
                </a:solidFill>
              </a:defRPr>
            </a:lvl3pPr>
            <a:lvl4pPr algn="ctr">
              <a:buNone/>
              <a:defRPr sz="1800">
                <a:solidFill>
                  <a:schemeClr val="bg1"/>
                </a:solidFill>
              </a:defRPr>
            </a:lvl4pPr>
            <a:lvl5pPr algn="ctr">
              <a:buNone/>
              <a:defRPr sz="18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Place call-out content here (optional)</a:t>
            </a:r>
            <a:endParaRPr lang="en-US" dirty="0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361835D8-40CB-4947-9C42-239D34A64F8F}" type="datetime4">
              <a:rPr lang="en-US" smtClean="0"/>
              <a:pPr/>
              <a:t>March 21, 2016</a:t>
            </a:fld>
            <a:endParaRPr lang="en-US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C464BEA4-ECAD-4B23-B682-AF22774D7D0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[Enter Presentation Title in the Footer View menu &gt; Header and Footer]</a:t>
            </a:r>
            <a:endParaRPr lang="en-US" dirty="0"/>
          </a:p>
        </p:txBody>
      </p:sp>
      <p:sp>
        <p:nvSpPr>
          <p:cNvPr id="17" name="Title 1"/>
          <p:cNvSpPr>
            <a:spLocks noGrp="1"/>
          </p:cNvSpPr>
          <p:nvPr>
            <p:ph type="title" hasCustomPrompt="1"/>
          </p:nvPr>
        </p:nvSpPr>
        <p:spPr>
          <a:xfrm>
            <a:off x="2613319" y="355389"/>
            <a:ext cx="7076104" cy="822962"/>
          </a:xfrm>
          <a:prstGeom prst="rect">
            <a:avLst/>
          </a:prstGeom>
        </p:spPr>
        <p:txBody>
          <a:bodyPr anchor="b"/>
          <a:lstStyle>
            <a:lvl1pPr>
              <a:lnSpc>
                <a:spcPct val="85000"/>
              </a:lnSpc>
              <a:defRPr sz="3200"/>
            </a:lvl1pPr>
          </a:lstStyle>
          <a:p>
            <a:r>
              <a:rPr lang="en-US" dirty="0" smtClean="0"/>
              <a:t>Click to edit Master title style </a:t>
            </a:r>
            <a:br>
              <a:rPr lang="en-US" dirty="0" smtClean="0"/>
            </a:br>
            <a:r>
              <a:rPr lang="en-US" dirty="0" smtClean="0"/>
              <a:t>– two line capable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Content slide chart, no sub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BR.1697 NRG Powerpoint E.jpg" descr="H:\Retail Share\share\Brand and Marketing Services\Creative Services\Current\BR.1697 PPT Updates\elements\NRG ppt (r) backdrops\External (r)\BR.1697 NRG Powerpoint E.jpg"/>
          <p:cNvPicPr>
            <a:picLocks noChangeAspect="1"/>
          </p:cNvPicPr>
          <p:nvPr userDrawn="1"/>
        </p:nvPicPr>
        <p:blipFill>
          <a:blip r:embed="rId2" r:link="rId3" cstate="print"/>
          <a:stretch>
            <a:fillRect/>
          </a:stretch>
        </p:blipFill>
        <p:spPr>
          <a:xfrm>
            <a:off x="0" y="1222"/>
            <a:ext cx="9144000" cy="6855555"/>
          </a:xfrm>
          <a:prstGeom prst="rect">
            <a:avLst/>
          </a:prstGeom>
        </p:spPr>
      </p:pic>
      <p:sp>
        <p:nvSpPr>
          <p:cNvPr id="9" name="Text Placeholder 8"/>
          <p:cNvSpPr>
            <a:spLocks noGrp="1"/>
          </p:cNvSpPr>
          <p:nvPr>
            <p:ph type="body" sz="quarter" idx="11"/>
          </p:nvPr>
        </p:nvSpPr>
        <p:spPr>
          <a:xfrm>
            <a:off x="317634" y="1376413"/>
            <a:ext cx="4148488" cy="4966635"/>
          </a:xfrm>
          <a:prstGeom prst="rect">
            <a:avLst/>
          </a:prstGeom>
        </p:spPr>
        <p:txBody>
          <a:bodyPr/>
          <a:lstStyle>
            <a:lvl1pPr marL="182880" indent="-182880">
              <a:spcBef>
                <a:spcPts val="600"/>
              </a:spcBef>
              <a:buFont typeface="Arial" pitchFamily="34" charset="0"/>
              <a:buChar char="•"/>
              <a:defRPr sz="2600"/>
            </a:lvl1pPr>
            <a:lvl2pPr marL="457200" indent="-182880">
              <a:spcBef>
                <a:spcPts val="600"/>
              </a:spcBef>
              <a:buFont typeface="Verdana" pitchFamily="34" charset="0"/>
              <a:buChar char="—"/>
              <a:defRPr sz="1800"/>
            </a:lvl2pPr>
            <a:lvl3pPr marL="822960" indent="-182880">
              <a:spcBef>
                <a:spcPts val="600"/>
              </a:spcBef>
              <a:buFont typeface="Courier New" pitchFamily="49" charset="0"/>
              <a:buChar char="o"/>
              <a:defRPr lang="en-US" sz="1400" dirty="0" smtClean="0">
                <a:solidFill>
                  <a:schemeClr val="tx1"/>
                </a:solidFill>
                <a:latin typeface="+mn-lt"/>
                <a:ea typeface="ＭＳ Ｐゴシック" charset="0"/>
                <a:cs typeface="ＭＳ Ｐゴシック"/>
              </a:defRPr>
            </a:lvl3pPr>
            <a:lvl4pPr marL="1097280" indent="-182880">
              <a:spcBef>
                <a:spcPts val="600"/>
              </a:spcBef>
              <a:defRPr/>
            </a:lvl4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11" name="Line 17"/>
          <p:cNvSpPr>
            <a:spLocks noChangeShapeType="1"/>
          </p:cNvSpPr>
          <p:nvPr userDrawn="1"/>
        </p:nvSpPr>
        <p:spPr bwMode="auto">
          <a:xfrm>
            <a:off x="336883" y="1151055"/>
            <a:ext cx="8450981" cy="0"/>
          </a:xfrm>
          <a:prstGeom prst="line">
            <a:avLst/>
          </a:prstGeom>
          <a:noFill/>
          <a:ln w="12700">
            <a:solidFill>
              <a:srgbClr val="D2D2D2"/>
            </a:solidFill>
            <a:round/>
            <a:headEnd/>
            <a:tailEnd/>
          </a:ln>
          <a:effectLst/>
          <a:extLst/>
        </p:spPr>
        <p:txBody>
          <a:bodyPr/>
          <a:lstStyle/>
          <a:p>
            <a:pPr>
              <a:defRPr/>
            </a:pPr>
            <a:endParaRPr lang="en-US">
              <a:latin typeface="Verdana" charset="0"/>
              <a:ea typeface="ＭＳ Ｐゴシック" charset="0"/>
              <a:cs typeface="Arial" charset="0"/>
            </a:endParaRPr>
          </a:p>
        </p:txBody>
      </p:sp>
      <p:sp>
        <p:nvSpPr>
          <p:cNvPr id="8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4599272" y="1374808"/>
            <a:ext cx="4148488" cy="4966635"/>
          </a:xfrm>
          <a:prstGeom prst="rect">
            <a:avLst/>
          </a:prstGeom>
        </p:spPr>
        <p:txBody>
          <a:bodyPr/>
          <a:lstStyle>
            <a:lvl1pPr marL="182880" indent="-182880">
              <a:spcBef>
                <a:spcPts val="600"/>
              </a:spcBef>
              <a:buFont typeface="Arial" pitchFamily="34" charset="0"/>
              <a:buChar char="•"/>
              <a:defRPr sz="2600"/>
            </a:lvl1pPr>
            <a:lvl2pPr marL="457200" indent="-182880">
              <a:spcBef>
                <a:spcPts val="600"/>
              </a:spcBef>
              <a:buFont typeface="Verdana" pitchFamily="34" charset="0"/>
              <a:buChar char="—"/>
              <a:defRPr sz="1800"/>
            </a:lvl2pPr>
            <a:lvl3pPr marL="822960" indent="-182880">
              <a:spcBef>
                <a:spcPts val="600"/>
              </a:spcBef>
              <a:buFont typeface="Courier New" pitchFamily="49" charset="0"/>
              <a:buChar char="o"/>
              <a:defRPr lang="en-US" sz="1400" dirty="0" smtClean="0">
                <a:solidFill>
                  <a:schemeClr val="tx1"/>
                </a:solidFill>
                <a:latin typeface="+mn-lt"/>
                <a:ea typeface="ＭＳ Ｐゴシック" charset="0"/>
                <a:cs typeface="ＭＳ Ｐゴシック"/>
              </a:defRPr>
            </a:lvl3pPr>
            <a:lvl4pPr marL="1097280" indent="-182880">
              <a:spcBef>
                <a:spcPts val="600"/>
              </a:spcBef>
              <a:defRPr/>
            </a:lvl4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004C6CB6-6AFF-4814-9B8A-8045BE97E98E}" type="datetime4">
              <a:rPr lang="en-US" smtClean="0"/>
              <a:pPr/>
              <a:t>March 21, 2016</a:t>
            </a:fld>
            <a:endParaRPr lang="en-US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464BEA4-ECAD-4B23-B682-AF22774D7D0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[Enter Presentation Title in the Footer View menu &gt; Header and Footer]</a:t>
            </a:r>
            <a:endParaRPr lang="en-US" dirty="0"/>
          </a:p>
        </p:txBody>
      </p:sp>
      <p:sp>
        <p:nvSpPr>
          <p:cNvPr id="16" name="Title 1"/>
          <p:cNvSpPr>
            <a:spLocks noGrp="1"/>
          </p:cNvSpPr>
          <p:nvPr>
            <p:ph type="title" hasCustomPrompt="1"/>
          </p:nvPr>
        </p:nvSpPr>
        <p:spPr>
          <a:xfrm>
            <a:off x="2613319" y="355389"/>
            <a:ext cx="7076104" cy="822962"/>
          </a:xfrm>
          <a:prstGeom prst="rect">
            <a:avLst/>
          </a:prstGeom>
        </p:spPr>
        <p:txBody>
          <a:bodyPr anchor="b"/>
          <a:lstStyle>
            <a:lvl1pPr>
              <a:lnSpc>
                <a:spcPct val="85000"/>
              </a:lnSpc>
              <a:defRPr sz="3200"/>
            </a:lvl1pPr>
          </a:lstStyle>
          <a:p>
            <a:r>
              <a:rPr lang="en-US" dirty="0" smtClean="0"/>
              <a:t>Click to edit Master title style </a:t>
            </a:r>
            <a:br>
              <a:rPr lang="en-US" dirty="0" smtClean="0"/>
            </a:br>
            <a:r>
              <a:rPr lang="en-US" dirty="0" smtClean="0"/>
              <a:t>– two line capable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Content slide chart, no sub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BR.1697 NRG Powerpoint E.jpg" descr="H:\Retail Share\share\Brand and Marketing Services\Creative Services\Current\BR.1697 PPT Updates\elements\NRG ppt (r) backdrops\External (r)\BR.1697 NRG Powerpoint E.jpg"/>
          <p:cNvPicPr>
            <a:picLocks noChangeAspect="1"/>
          </p:cNvPicPr>
          <p:nvPr userDrawn="1"/>
        </p:nvPicPr>
        <p:blipFill>
          <a:blip r:embed="rId2" r:link="rId3" cstate="print"/>
          <a:stretch>
            <a:fillRect/>
          </a:stretch>
        </p:blipFill>
        <p:spPr>
          <a:xfrm>
            <a:off x="0" y="1222"/>
            <a:ext cx="9144000" cy="6855555"/>
          </a:xfrm>
          <a:prstGeom prst="rect">
            <a:avLst/>
          </a:prstGeom>
        </p:spPr>
      </p:pic>
      <p:sp>
        <p:nvSpPr>
          <p:cNvPr id="9" name="Text Placeholder 8"/>
          <p:cNvSpPr>
            <a:spLocks noGrp="1"/>
          </p:cNvSpPr>
          <p:nvPr>
            <p:ph type="body" sz="quarter" idx="11"/>
          </p:nvPr>
        </p:nvSpPr>
        <p:spPr>
          <a:xfrm>
            <a:off x="317634" y="1376413"/>
            <a:ext cx="8431730" cy="4966635"/>
          </a:xfrm>
          <a:prstGeom prst="rect">
            <a:avLst/>
          </a:prstGeom>
        </p:spPr>
        <p:txBody>
          <a:bodyPr/>
          <a:lstStyle>
            <a:lvl1pPr marL="182880" indent="-182880">
              <a:spcBef>
                <a:spcPts val="600"/>
              </a:spcBef>
              <a:buFont typeface="Arial" pitchFamily="34" charset="0"/>
              <a:buChar char="•"/>
              <a:defRPr sz="2600" baseline="0"/>
            </a:lvl1pPr>
            <a:lvl2pPr marL="457200" indent="-182880">
              <a:spcBef>
                <a:spcPts val="600"/>
              </a:spcBef>
              <a:buFont typeface="Verdana" pitchFamily="34" charset="0"/>
              <a:buChar char="—"/>
              <a:defRPr sz="1800" baseline="0"/>
            </a:lvl2pPr>
            <a:lvl3pPr marL="822960" indent="-182880">
              <a:spcBef>
                <a:spcPts val="600"/>
              </a:spcBef>
              <a:buFont typeface="Courier New" pitchFamily="49" charset="0"/>
              <a:buChar char="o"/>
              <a:defRPr lang="en-US" sz="1400" baseline="0" dirty="0" smtClean="0">
                <a:solidFill>
                  <a:schemeClr val="tx1"/>
                </a:solidFill>
                <a:latin typeface="+mn-lt"/>
                <a:ea typeface="ＭＳ Ｐゴシック" charset="0"/>
                <a:cs typeface="ＭＳ Ｐゴシック"/>
              </a:defRPr>
            </a:lvl3pPr>
            <a:lvl4pPr marL="1097280" indent="-182880">
              <a:spcBef>
                <a:spcPts val="600"/>
              </a:spcBef>
              <a:defRPr/>
            </a:lvl4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11" name="Line 17"/>
          <p:cNvSpPr>
            <a:spLocks noChangeShapeType="1"/>
          </p:cNvSpPr>
          <p:nvPr userDrawn="1"/>
        </p:nvSpPr>
        <p:spPr bwMode="auto">
          <a:xfrm>
            <a:off x="336883" y="1151055"/>
            <a:ext cx="8450981" cy="0"/>
          </a:xfrm>
          <a:prstGeom prst="line">
            <a:avLst/>
          </a:prstGeom>
          <a:noFill/>
          <a:ln w="12700">
            <a:solidFill>
              <a:srgbClr val="D2D2D2"/>
            </a:solidFill>
            <a:round/>
            <a:headEnd/>
            <a:tailEnd/>
          </a:ln>
          <a:effectLst/>
          <a:extLst/>
        </p:spPr>
        <p:txBody>
          <a:bodyPr/>
          <a:lstStyle/>
          <a:p>
            <a:pPr>
              <a:defRPr/>
            </a:pPr>
            <a:endParaRPr lang="en-US">
              <a:latin typeface="Verdana" charset="0"/>
              <a:ea typeface="ＭＳ Ｐゴシック" charset="0"/>
              <a:cs typeface="Arial" charset="0"/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fld id="{775825E3-594E-44CF-B7FF-4D944C2A64DB}" type="datetime4">
              <a:rPr lang="en-US" smtClean="0"/>
              <a:pPr/>
              <a:t>March 21, 2016</a:t>
            </a:fld>
            <a:endParaRPr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C464BEA4-ECAD-4B23-B682-AF22774D7D0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[Enter Presentation Title in the Footer View menu &gt; Header and Footer]</a:t>
            </a:r>
            <a:endParaRPr lang="en-US" dirty="0"/>
          </a:p>
        </p:txBody>
      </p:sp>
      <p:sp>
        <p:nvSpPr>
          <p:cNvPr id="15" name="Title 1"/>
          <p:cNvSpPr>
            <a:spLocks noGrp="1"/>
          </p:cNvSpPr>
          <p:nvPr>
            <p:ph type="title" hasCustomPrompt="1"/>
          </p:nvPr>
        </p:nvSpPr>
        <p:spPr>
          <a:xfrm>
            <a:off x="2613319" y="355389"/>
            <a:ext cx="7076104" cy="822962"/>
          </a:xfrm>
          <a:prstGeom prst="rect">
            <a:avLst/>
          </a:prstGeom>
        </p:spPr>
        <p:txBody>
          <a:bodyPr anchor="b"/>
          <a:lstStyle>
            <a:lvl1pPr>
              <a:lnSpc>
                <a:spcPct val="85000"/>
              </a:lnSpc>
              <a:defRPr sz="3200"/>
            </a:lvl1pPr>
          </a:lstStyle>
          <a:p>
            <a:r>
              <a:rPr lang="en-US" dirty="0" smtClean="0"/>
              <a:t>Click to edit Master title style </a:t>
            </a:r>
            <a:br>
              <a:rPr lang="en-US" dirty="0" smtClean="0"/>
            </a:br>
            <a:r>
              <a:rPr lang="en-US" dirty="0" smtClean="0"/>
              <a:t>– two line capable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Content slide chart, no sub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R.1697 NRG Powerpoint E.jpg" descr="H:\Retail Share\share\Brand and Marketing Services\Creative Services\Current\BR.1697 PPT Updates\elements\NRG ppt (r) backdrops\External (r)\BR.1697 NRG Powerpoint E.jpg"/>
          <p:cNvPicPr>
            <a:picLocks noChangeAspect="1"/>
          </p:cNvPicPr>
          <p:nvPr userDrawn="1"/>
        </p:nvPicPr>
        <p:blipFill>
          <a:blip r:embed="rId2" r:link="rId3" cstate="print"/>
          <a:stretch>
            <a:fillRect/>
          </a:stretch>
        </p:blipFill>
        <p:spPr>
          <a:xfrm>
            <a:off x="0" y="1222"/>
            <a:ext cx="9144000" cy="6855555"/>
          </a:xfrm>
          <a:prstGeom prst="rect">
            <a:avLst/>
          </a:prstGeom>
        </p:spPr>
      </p:pic>
      <p:sp>
        <p:nvSpPr>
          <p:cNvPr id="11" name="Line 17"/>
          <p:cNvSpPr>
            <a:spLocks noChangeShapeType="1"/>
          </p:cNvSpPr>
          <p:nvPr userDrawn="1"/>
        </p:nvSpPr>
        <p:spPr bwMode="auto">
          <a:xfrm>
            <a:off x="336883" y="1151055"/>
            <a:ext cx="8450981" cy="0"/>
          </a:xfrm>
          <a:prstGeom prst="line">
            <a:avLst/>
          </a:prstGeom>
          <a:noFill/>
          <a:ln w="12700">
            <a:solidFill>
              <a:srgbClr val="D2D2D2"/>
            </a:solidFill>
            <a:round/>
            <a:headEnd/>
            <a:tailEnd/>
          </a:ln>
          <a:effectLst/>
          <a:extLst/>
        </p:spPr>
        <p:txBody>
          <a:bodyPr/>
          <a:lstStyle/>
          <a:p>
            <a:pPr>
              <a:defRPr/>
            </a:pPr>
            <a:endParaRPr lang="en-US">
              <a:latin typeface="Verdana" charset="0"/>
              <a:ea typeface="ＭＳ Ｐゴシック" charset="0"/>
              <a:cs typeface="Arial" charset="0"/>
            </a:endParaRPr>
          </a:p>
        </p:txBody>
      </p:sp>
      <p:sp>
        <p:nvSpPr>
          <p:cNvPr id="13" name="Text Placeholder 13"/>
          <p:cNvSpPr>
            <a:spLocks noGrp="1"/>
          </p:cNvSpPr>
          <p:nvPr>
            <p:ph type="body" sz="quarter" idx="14" hasCustomPrompt="1"/>
          </p:nvPr>
        </p:nvSpPr>
        <p:spPr>
          <a:xfrm>
            <a:off x="327426" y="6082415"/>
            <a:ext cx="8469313" cy="3286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/>
          <a:lstStyle>
            <a:lvl1pPr algn="ctr">
              <a:buNone/>
              <a:defRPr sz="1600">
                <a:solidFill>
                  <a:schemeClr val="bg1"/>
                </a:solidFill>
              </a:defRPr>
            </a:lvl1pPr>
            <a:lvl2pPr algn="ctr">
              <a:buNone/>
              <a:defRPr sz="1800">
                <a:solidFill>
                  <a:schemeClr val="bg1"/>
                </a:solidFill>
              </a:defRPr>
            </a:lvl2pPr>
            <a:lvl3pPr algn="ctr">
              <a:buNone/>
              <a:defRPr sz="1800">
                <a:solidFill>
                  <a:schemeClr val="bg1"/>
                </a:solidFill>
              </a:defRPr>
            </a:lvl3pPr>
            <a:lvl4pPr algn="ctr">
              <a:buNone/>
              <a:defRPr sz="1800">
                <a:solidFill>
                  <a:schemeClr val="bg1"/>
                </a:solidFill>
              </a:defRPr>
            </a:lvl4pPr>
            <a:lvl5pPr algn="ctr">
              <a:buNone/>
              <a:defRPr sz="18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Place call-out content here (optional)</a:t>
            </a:r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 sz="750"/>
            </a:lvl1pPr>
          </a:lstStyle>
          <a:p>
            <a:fld id="{F6D875B8-018E-438A-8CB9-0C492D7F0B7D}" type="datetime4">
              <a:rPr lang="en-US" smtClean="0"/>
              <a:pPr/>
              <a:t>March 21, 2016</a:t>
            </a:fld>
            <a:endParaRPr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C464BEA4-ECAD-4B23-B682-AF22774D7D0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>
          <a:xfrm>
            <a:off x="321728" y="6490036"/>
            <a:ext cx="6140450" cy="115416"/>
          </a:xfrm>
        </p:spPr>
        <p:txBody>
          <a:bodyPr/>
          <a:lstStyle>
            <a:lvl1pPr>
              <a:defRPr sz="750"/>
            </a:lvl1pPr>
          </a:lstStyle>
          <a:p>
            <a:pPr>
              <a:defRPr/>
            </a:pPr>
            <a:r>
              <a:rPr lang="en-US" dirty="0" smtClean="0"/>
              <a:t>[Enter Presentation Title in the Footer View menu &gt; Header and Footer]</a:t>
            </a:r>
            <a:endParaRPr lang="en-US" dirty="0"/>
          </a:p>
        </p:txBody>
      </p:sp>
      <p:sp>
        <p:nvSpPr>
          <p:cNvPr id="21" name="Text Placeholder 8"/>
          <p:cNvSpPr>
            <a:spLocks noGrp="1"/>
          </p:cNvSpPr>
          <p:nvPr>
            <p:ph type="body" sz="quarter" idx="11"/>
          </p:nvPr>
        </p:nvSpPr>
        <p:spPr>
          <a:xfrm>
            <a:off x="317634" y="1376413"/>
            <a:ext cx="8431730" cy="4966635"/>
          </a:xfrm>
          <a:prstGeom prst="rect">
            <a:avLst/>
          </a:prstGeom>
        </p:spPr>
        <p:txBody>
          <a:bodyPr/>
          <a:lstStyle>
            <a:lvl1pPr marL="182880" indent="-182880">
              <a:spcBef>
                <a:spcPts val="600"/>
              </a:spcBef>
              <a:buFont typeface="Arial" pitchFamily="34" charset="0"/>
              <a:buChar char="•"/>
              <a:defRPr sz="2600"/>
            </a:lvl1pPr>
            <a:lvl2pPr marL="457200" indent="-182880">
              <a:spcBef>
                <a:spcPts val="600"/>
              </a:spcBef>
              <a:buFont typeface="Verdana" pitchFamily="34" charset="0"/>
              <a:buChar char="—"/>
              <a:defRPr sz="1800"/>
            </a:lvl2pPr>
            <a:lvl3pPr marL="822960" indent="-182880">
              <a:spcBef>
                <a:spcPts val="600"/>
              </a:spcBef>
              <a:buFont typeface="Courier New" pitchFamily="49" charset="0"/>
              <a:buChar char="o"/>
              <a:defRPr lang="en-US" sz="1400" dirty="0" smtClean="0">
                <a:solidFill>
                  <a:schemeClr val="tx1"/>
                </a:solidFill>
                <a:latin typeface="+mn-lt"/>
                <a:ea typeface="ＭＳ Ｐゴシック" charset="0"/>
                <a:cs typeface="ＭＳ Ｐゴシック"/>
              </a:defRPr>
            </a:lvl3pPr>
            <a:lvl4pPr marL="1097280" indent="-182880">
              <a:spcBef>
                <a:spcPts val="600"/>
              </a:spcBef>
              <a:defRPr/>
            </a:lvl4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17" name="Title 1"/>
          <p:cNvSpPr>
            <a:spLocks noGrp="1"/>
          </p:cNvSpPr>
          <p:nvPr>
            <p:ph type="title" hasCustomPrompt="1"/>
          </p:nvPr>
        </p:nvSpPr>
        <p:spPr>
          <a:xfrm>
            <a:off x="2613319" y="355389"/>
            <a:ext cx="7076104" cy="822962"/>
          </a:xfrm>
          <a:prstGeom prst="rect">
            <a:avLst/>
          </a:prstGeom>
        </p:spPr>
        <p:txBody>
          <a:bodyPr anchor="b"/>
          <a:lstStyle>
            <a:lvl1pPr>
              <a:lnSpc>
                <a:spcPct val="85000"/>
              </a:lnSpc>
              <a:defRPr sz="3200"/>
            </a:lvl1pPr>
          </a:lstStyle>
          <a:p>
            <a:r>
              <a:rPr lang="en-US" dirty="0" smtClean="0"/>
              <a:t>Click to edit Master title style </a:t>
            </a:r>
            <a:br>
              <a:rPr lang="en-US" dirty="0" smtClean="0"/>
            </a:br>
            <a:r>
              <a:rPr lang="en-US" dirty="0" smtClean="0"/>
              <a:t>– two line capable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Content slide chart, no sub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R.1697 NRG Powerpoint E.jpg" descr="H:\Retail Share\share\Brand and Marketing Services\Creative Services\Current\BR.1697 PPT Updates\elements\NRG ppt (r) backdrops\External (r)\BR.1697 NRG Powerpoint E.jpg"/>
          <p:cNvPicPr>
            <a:picLocks noChangeAspect="1"/>
          </p:cNvPicPr>
          <p:nvPr userDrawn="1"/>
        </p:nvPicPr>
        <p:blipFill>
          <a:blip r:embed="rId2" r:link="rId3" cstate="print"/>
          <a:stretch>
            <a:fillRect/>
          </a:stretch>
        </p:blipFill>
        <p:spPr>
          <a:xfrm>
            <a:off x="0" y="1222"/>
            <a:ext cx="9144000" cy="6855555"/>
          </a:xfrm>
          <a:prstGeom prst="rect">
            <a:avLst/>
          </a:prstGeom>
        </p:spPr>
      </p:pic>
      <p:sp>
        <p:nvSpPr>
          <p:cNvPr id="17" name="Text Placeholder 8"/>
          <p:cNvSpPr>
            <a:spLocks noGrp="1"/>
          </p:cNvSpPr>
          <p:nvPr>
            <p:ph type="body" sz="quarter" idx="18"/>
          </p:nvPr>
        </p:nvSpPr>
        <p:spPr>
          <a:xfrm>
            <a:off x="4599296" y="1378687"/>
            <a:ext cx="4148488" cy="4966635"/>
          </a:xfrm>
          <a:prstGeom prst="rect">
            <a:avLst/>
          </a:prstGeom>
        </p:spPr>
        <p:txBody>
          <a:bodyPr/>
          <a:lstStyle>
            <a:lvl1pPr marL="182880" indent="-182880">
              <a:spcBef>
                <a:spcPts val="600"/>
              </a:spcBef>
              <a:buFont typeface="Arial" pitchFamily="34" charset="0"/>
              <a:buChar char="•"/>
              <a:defRPr sz="2600"/>
            </a:lvl1pPr>
            <a:lvl2pPr marL="457200" indent="-182880">
              <a:spcBef>
                <a:spcPts val="600"/>
              </a:spcBef>
              <a:buFont typeface="Verdana" pitchFamily="34" charset="0"/>
              <a:buChar char="—"/>
              <a:defRPr sz="1800"/>
            </a:lvl2pPr>
            <a:lvl3pPr marL="822960" indent="-182880">
              <a:spcBef>
                <a:spcPts val="600"/>
              </a:spcBef>
              <a:buFont typeface="Courier New" pitchFamily="49" charset="0"/>
              <a:buChar char="o"/>
              <a:defRPr lang="en-US" sz="1400" dirty="0" smtClean="0">
                <a:solidFill>
                  <a:schemeClr val="tx1"/>
                </a:solidFill>
                <a:latin typeface="+mn-lt"/>
                <a:ea typeface="ＭＳ Ｐゴシック" charset="0"/>
                <a:cs typeface="ＭＳ Ｐゴシック"/>
              </a:defRPr>
            </a:lvl3pPr>
            <a:lvl4pPr marL="1097280" indent="-182880">
              <a:spcBef>
                <a:spcPts val="600"/>
              </a:spcBef>
              <a:defRPr/>
            </a:lvl4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1"/>
          </p:nvPr>
        </p:nvSpPr>
        <p:spPr>
          <a:xfrm>
            <a:off x="317634" y="1376413"/>
            <a:ext cx="4148488" cy="4966635"/>
          </a:xfrm>
          <a:prstGeom prst="rect">
            <a:avLst/>
          </a:prstGeom>
        </p:spPr>
        <p:txBody>
          <a:bodyPr/>
          <a:lstStyle>
            <a:lvl1pPr marL="182880" indent="-182880">
              <a:spcBef>
                <a:spcPts val="600"/>
              </a:spcBef>
              <a:buFont typeface="Arial" pitchFamily="34" charset="0"/>
              <a:buChar char="•"/>
              <a:defRPr sz="2600"/>
            </a:lvl1pPr>
            <a:lvl2pPr marL="457200" indent="-182880">
              <a:spcBef>
                <a:spcPts val="600"/>
              </a:spcBef>
              <a:buFont typeface="Verdana" pitchFamily="34" charset="0"/>
              <a:buChar char="—"/>
              <a:defRPr sz="1800"/>
            </a:lvl2pPr>
            <a:lvl3pPr marL="822960" indent="-182880">
              <a:spcBef>
                <a:spcPts val="600"/>
              </a:spcBef>
              <a:buFont typeface="Courier New" pitchFamily="49" charset="0"/>
              <a:buChar char="o"/>
              <a:defRPr lang="en-US" sz="1400" dirty="0" smtClean="0">
                <a:solidFill>
                  <a:schemeClr val="tx1"/>
                </a:solidFill>
                <a:latin typeface="+mn-lt"/>
                <a:ea typeface="ＭＳ Ｐゴシック" charset="0"/>
                <a:cs typeface="ＭＳ Ｐゴシック"/>
              </a:defRPr>
            </a:lvl3pPr>
            <a:lvl4pPr marL="1097280" indent="-182880">
              <a:spcBef>
                <a:spcPts val="600"/>
              </a:spcBef>
              <a:defRPr/>
            </a:lvl4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11" name="Line 17"/>
          <p:cNvSpPr>
            <a:spLocks noChangeShapeType="1"/>
          </p:cNvSpPr>
          <p:nvPr userDrawn="1"/>
        </p:nvSpPr>
        <p:spPr bwMode="auto">
          <a:xfrm>
            <a:off x="336883" y="1151055"/>
            <a:ext cx="8450981" cy="0"/>
          </a:xfrm>
          <a:prstGeom prst="line">
            <a:avLst/>
          </a:prstGeom>
          <a:noFill/>
          <a:ln w="12700">
            <a:solidFill>
              <a:srgbClr val="D2D2D2"/>
            </a:solidFill>
            <a:round/>
            <a:headEnd/>
            <a:tailEnd/>
          </a:ln>
          <a:effectLst/>
          <a:extLst/>
        </p:spPr>
        <p:txBody>
          <a:bodyPr/>
          <a:lstStyle/>
          <a:p>
            <a:pPr>
              <a:defRPr/>
            </a:pPr>
            <a:endParaRPr lang="en-US">
              <a:latin typeface="Verdana" charset="0"/>
              <a:ea typeface="ＭＳ Ｐゴシック" charset="0"/>
              <a:cs typeface="Arial" charset="0"/>
            </a:endParaRPr>
          </a:p>
        </p:txBody>
      </p:sp>
      <p:sp>
        <p:nvSpPr>
          <p:cNvPr id="10" name="Text Placeholder 13"/>
          <p:cNvSpPr>
            <a:spLocks noGrp="1"/>
          </p:cNvSpPr>
          <p:nvPr>
            <p:ph type="body" sz="quarter" idx="14" hasCustomPrompt="1"/>
          </p:nvPr>
        </p:nvSpPr>
        <p:spPr>
          <a:xfrm>
            <a:off x="327426" y="6082415"/>
            <a:ext cx="8469313" cy="3286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/>
          <a:lstStyle>
            <a:lvl1pPr algn="ctr">
              <a:buNone/>
              <a:defRPr sz="1600">
                <a:solidFill>
                  <a:schemeClr val="bg1"/>
                </a:solidFill>
              </a:defRPr>
            </a:lvl1pPr>
            <a:lvl2pPr algn="ctr">
              <a:buNone/>
              <a:defRPr sz="1800">
                <a:solidFill>
                  <a:schemeClr val="bg1"/>
                </a:solidFill>
              </a:defRPr>
            </a:lvl2pPr>
            <a:lvl3pPr algn="ctr">
              <a:buNone/>
              <a:defRPr sz="1800">
                <a:solidFill>
                  <a:schemeClr val="bg1"/>
                </a:solidFill>
              </a:defRPr>
            </a:lvl3pPr>
            <a:lvl4pPr algn="ctr">
              <a:buNone/>
              <a:defRPr sz="1800">
                <a:solidFill>
                  <a:schemeClr val="bg1"/>
                </a:solidFill>
              </a:defRPr>
            </a:lvl4pPr>
            <a:lvl5pPr algn="ctr">
              <a:buNone/>
              <a:defRPr sz="18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Place call-out content here (optional)</a:t>
            </a:r>
            <a:endParaRPr lang="en-US" dirty="0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DFC54EC9-65DD-4940-9D4C-525923338634}" type="datetime4">
              <a:rPr lang="en-US" smtClean="0"/>
              <a:pPr/>
              <a:t>March 21, 2016</a:t>
            </a:fld>
            <a:endParaRPr lang="en-US" dirty="0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C464BEA4-ECAD-4B23-B682-AF22774D7D0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[Enter Presentation Title in the Footer View menu &gt; Header and Footer]</a:t>
            </a:r>
            <a:endParaRPr lang="en-US" dirty="0"/>
          </a:p>
        </p:txBody>
      </p:sp>
      <p:sp>
        <p:nvSpPr>
          <p:cNvPr id="18" name="Title 1"/>
          <p:cNvSpPr>
            <a:spLocks noGrp="1"/>
          </p:cNvSpPr>
          <p:nvPr>
            <p:ph type="title" hasCustomPrompt="1"/>
          </p:nvPr>
        </p:nvSpPr>
        <p:spPr>
          <a:xfrm>
            <a:off x="2613319" y="355389"/>
            <a:ext cx="7076104" cy="822962"/>
          </a:xfrm>
          <a:prstGeom prst="rect">
            <a:avLst/>
          </a:prstGeom>
        </p:spPr>
        <p:txBody>
          <a:bodyPr anchor="b"/>
          <a:lstStyle>
            <a:lvl1pPr>
              <a:lnSpc>
                <a:spcPct val="85000"/>
              </a:lnSpc>
              <a:defRPr sz="3200"/>
            </a:lvl1pPr>
          </a:lstStyle>
          <a:p>
            <a:r>
              <a:rPr lang="en-US" dirty="0" smtClean="0"/>
              <a:t>Click to edit Master title style </a:t>
            </a:r>
            <a:br>
              <a:rPr lang="en-US" dirty="0" smtClean="0"/>
            </a:br>
            <a:r>
              <a:rPr lang="en-US" dirty="0" smtClean="0"/>
              <a:t>– two line capable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Content slide chart, no sub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BR.1697 NRG Powerpoint E.jpg" descr="H:\Retail Share\share\Brand and Marketing Services\Creative Services\Current\BR.1697 PPT Updates\elements\NRG ppt (r) backdrops\External (r)\BR.1697 NRG Powerpoint E.jpg"/>
          <p:cNvPicPr>
            <a:picLocks noChangeAspect="1"/>
          </p:cNvPicPr>
          <p:nvPr userDrawn="1"/>
        </p:nvPicPr>
        <p:blipFill>
          <a:blip r:embed="rId2" r:link="rId3" cstate="print"/>
          <a:stretch>
            <a:fillRect/>
          </a:stretch>
        </p:blipFill>
        <p:spPr>
          <a:xfrm>
            <a:off x="0" y="1222"/>
            <a:ext cx="9144000" cy="6855555"/>
          </a:xfrm>
          <a:prstGeom prst="rect">
            <a:avLst/>
          </a:prstGeom>
        </p:spPr>
      </p:pic>
      <p:sp>
        <p:nvSpPr>
          <p:cNvPr id="9" name="Text Placeholder 8"/>
          <p:cNvSpPr>
            <a:spLocks noGrp="1"/>
          </p:cNvSpPr>
          <p:nvPr>
            <p:ph type="body" sz="quarter" idx="11"/>
          </p:nvPr>
        </p:nvSpPr>
        <p:spPr>
          <a:xfrm>
            <a:off x="317634" y="1376413"/>
            <a:ext cx="4148488" cy="4966635"/>
          </a:xfrm>
          <a:prstGeom prst="rect">
            <a:avLst/>
          </a:prstGeom>
        </p:spPr>
        <p:txBody>
          <a:bodyPr/>
          <a:lstStyle>
            <a:lvl1pPr marL="182880" indent="-182880">
              <a:spcBef>
                <a:spcPts val="600"/>
              </a:spcBef>
              <a:buFont typeface="Arial" pitchFamily="34" charset="0"/>
              <a:buChar char="•"/>
              <a:defRPr sz="2600"/>
            </a:lvl1pPr>
            <a:lvl2pPr marL="457200" indent="-182880">
              <a:spcBef>
                <a:spcPts val="600"/>
              </a:spcBef>
              <a:buFont typeface="Verdana" pitchFamily="34" charset="0"/>
              <a:buChar char="—"/>
              <a:defRPr sz="1800"/>
            </a:lvl2pPr>
            <a:lvl3pPr marL="822960" indent="-182880">
              <a:spcBef>
                <a:spcPts val="600"/>
              </a:spcBef>
              <a:buFont typeface="Courier New" pitchFamily="49" charset="0"/>
              <a:buChar char="o"/>
              <a:defRPr lang="en-US" sz="1400" dirty="0" smtClean="0">
                <a:solidFill>
                  <a:schemeClr val="tx1"/>
                </a:solidFill>
                <a:latin typeface="+mn-lt"/>
                <a:ea typeface="ＭＳ Ｐゴシック" charset="0"/>
                <a:cs typeface="ＭＳ Ｐゴシック"/>
              </a:defRPr>
            </a:lvl3pPr>
            <a:lvl4pPr marL="1097280" indent="-182880">
              <a:spcBef>
                <a:spcPts val="600"/>
              </a:spcBef>
              <a:defRPr/>
            </a:lvl4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11" name="Line 17"/>
          <p:cNvSpPr>
            <a:spLocks noChangeShapeType="1"/>
          </p:cNvSpPr>
          <p:nvPr userDrawn="1"/>
        </p:nvSpPr>
        <p:spPr bwMode="auto">
          <a:xfrm>
            <a:off x="336883" y="1151055"/>
            <a:ext cx="8450981" cy="0"/>
          </a:xfrm>
          <a:prstGeom prst="line">
            <a:avLst/>
          </a:prstGeom>
          <a:noFill/>
          <a:ln w="12700">
            <a:solidFill>
              <a:srgbClr val="D2D2D2"/>
            </a:solidFill>
            <a:round/>
            <a:headEnd/>
            <a:tailEnd/>
          </a:ln>
          <a:effectLst/>
          <a:extLst/>
        </p:spPr>
        <p:txBody>
          <a:bodyPr/>
          <a:lstStyle/>
          <a:p>
            <a:pPr>
              <a:defRPr/>
            </a:pPr>
            <a:endParaRPr lang="en-US">
              <a:latin typeface="Verdana" charset="0"/>
              <a:ea typeface="ＭＳ Ｐゴシック" charset="0"/>
              <a:cs typeface="Arial" charset="0"/>
            </a:endParaRPr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3" hasCustomPrompt="1"/>
          </p:nvPr>
        </p:nvSpPr>
        <p:spPr>
          <a:xfrm>
            <a:off x="4659313" y="1366838"/>
            <a:ext cx="4119562" cy="4956175"/>
          </a:xfrm>
          <a:prstGeom prst="rect">
            <a:avLst/>
          </a:prstGeom>
        </p:spPr>
        <p:txBody>
          <a:bodyPr/>
          <a:lstStyle>
            <a:lvl1pPr>
              <a:defRPr lang="en-US" sz="2600" dirty="0" smtClean="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>
              <a:defRPr lang="en-US" sz="1800" dirty="0" smtClean="0">
                <a:solidFill>
                  <a:schemeClr val="tx1"/>
                </a:solidFill>
                <a:latin typeface="+mn-lt"/>
                <a:ea typeface="ＭＳ Ｐゴシック" charset="0"/>
                <a:cs typeface="ＭＳ Ｐゴシック"/>
              </a:defRPr>
            </a:lvl2pPr>
            <a:lvl3pPr marL="548640" indent="182880" algn="l" rtl="0" eaLnBrk="1" fontAlgn="base" hangingPunct="1">
              <a:lnSpc>
                <a:spcPct val="110000"/>
              </a:lnSpc>
              <a:spcBef>
                <a:spcPts val="600"/>
              </a:spcBef>
              <a:spcAft>
                <a:spcPct val="0"/>
              </a:spcAft>
              <a:buFont typeface="Verdana" pitchFamily="34" charset="0"/>
              <a:buChar char="—"/>
              <a:defRPr lang="en-US" sz="1400" dirty="0" smtClean="0">
                <a:solidFill>
                  <a:schemeClr val="tx1"/>
                </a:solidFill>
                <a:latin typeface="+mn-lt"/>
                <a:ea typeface="ＭＳ Ｐゴシック" charset="0"/>
                <a:cs typeface="ＭＳ Ｐゴシック"/>
              </a:defRPr>
            </a:lvl3pPr>
          </a:lstStyle>
          <a:p>
            <a:pPr marL="0" lvl="0" indent="0" algn="l" rtl="0" eaLnBrk="1" fontAlgn="base" hangingPunct="1">
              <a:lnSpc>
                <a:spcPct val="110000"/>
              </a:lnSpc>
              <a:spcBef>
                <a:spcPct val="60000"/>
              </a:spcBef>
              <a:spcAft>
                <a:spcPct val="0"/>
              </a:spcAft>
              <a:buNone/>
            </a:pPr>
            <a:r>
              <a:rPr lang="en-US" dirty="0" smtClean="0"/>
              <a:t>Click icon to add content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DDC0DE31-B1D6-4263-A037-85585FD68D29}" type="datetime4">
              <a:rPr lang="en-US" smtClean="0"/>
              <a:pPr/>
              <a:t>March 21, 2016</a:t>
            </a:fld>
            <a:endParaRPr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464BEA4-ECAD-4B23-B682-AF22774D7D0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[Enter Presentation Title in the Footer View menu &gt; Header and Footer]</a:t>
            </a:r>
            <a:endParaRPr lang="en-US" dirty="0"/>
          </a:p>
        </p:txBody>
      </p:sp>
      <p:sp>
        <p:nvSpPr>
          <p:cNvPr id="16" name="Title 1"/>
          <p:cNvSpPr>
            <a:spLocks noGrp="1"/>
          </p:cNvSpPr>
          <p:nvPr>
            <p:ph type="title" hasCustomPrompt="1"/>
          </p:nvPr>
        </p:nvSpPr>
        <p:spPr>
          <a:xfrm>
            <a:off x="2613319" y="355389"/>
            <a:ext cx="7076104" cy="822962"/>
          </a:xfrm>
          <a:prstGeom prst="rect">
            <a:avLst/>
          </a:prstGeom>
        </p:spPr>
        <p:txBody>
          <a:bodyPr anchor="b"/>
          <a:lstStyle>
            <a:lvl1pPr>
              <a:lnSpc>
                <a:spcPct val="85000"/>
              </a:lnSpc>
              <a:defRPr sz="3200"/>
            </a:lvl1pPr>
          </a:lstStyle>
          <a:p>
            <a:r>
              <a:rPr lang="en-US" dirty="0" smtClean="0"/>
              <a:t>Click to edit Master title style </a:t>
            </a:r>
            <a:br>
              <a:rPr lang="en-US" dirty="0" smtClean="0"/>
            </a:br>
            <a:r>
              <a:rPr lang="en-US" dirty="0" smtClean="0"/>
              <a:t>– two line capable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7_Content slide chart, no sub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BR.1697 NRG Powerpoint E.jpg" descr="H:\Retail Share\share\Brand and Marketing Services\Creative Services\Current\BR.1697 PPT Updates\elements\NRG ppt (r) backdrops\External (r)\BR.1697 NRG Powerpoint E.jpg"/>
          <p:cNvPicPr>
            <a:picLocks noChangeAspect="1"/>
          </p:cNvPicPr>
          <p:nvPr userDrawn="1"/>
        </p:nvPicPr>
        <p:blipFill>
          <a:blip r:embed="rId2" r:link="rId3" cstate="print"/>
          <a:stretch>
            <a:fillRect/>
          </a:stretch>
        </p:blipFill>
        <p:spPr>
          <a:xfrm>
            <a:off x="0" y="1222"/>
            <a:ext cx="9144000" cy="6855555"/>
          </a:xfrm>
          <a:prstGeom prst="rect">
            <a:avLst/>
          </a:prstGeom>
        </p:spPr>
      </p:pic>
      <p:sp>
        <p:nvSpPr>
          <p:cNvPr id="9" name="Text Placeholder 8"/>
          <p:cNvSpPr>
            <a:spLocks noGrp="1"/>
          </p:cNvSpPr>
          <p:nvPr>
            <p:ph type="body" sz="quarter" idx="11"/>
          </p:nvPr>
        </p:nvSpPr>
        <p:spPr>
          <a:xfrm>
            <a:off x="317634" y="1376413"/>
            <a:ext cx="4148488" cy="4966635"/>
          </a:xfrm>
          <a:prstGeom prst="rect">
            <a:avLst/>
          </a:prstGeom>
        </p:spPr>
        <p:txBody>
          <a:bodyPr/>
          <a:lstStyle>
            <a:lvl1pPr marL="182880" indent="-182880">
              <a:spcBef>
                <a:spcPts val="600"/>
              </a:spcBef>
              <a:buFont typeface="Arial" pitchFamily="34" charset="0"/>
              <a:buChar char="•"/>
              <a:defRPr sz="2600"/>
            </a:lvl1pPr>
            <a:lvl2pPr marL="457200" indent="-182880">
              <a:spcBef>
                <a:spcPts val="600"/>
              </a:spcBef>
              <a:buFont typeface="Verdana" pitchFamily="34" charset="0"/>
              <a:buChar char="—"/>
              <a:defRPr sz="1800"/>
            </a:lvl2pPr>
            <a:lvl3pPr marL="822960" indent="-182880">
              <a:spcBef>
                <a:spcPts val="600"/>
              </a:spcBef>
              <a:buFont typeface="Courier New" pitchFamily="49" charset="0"/>
              <a:buChar char="o"/>
              <a:defRPr lang="en-US" sz="1400" dirty="0" smtClean="0">
                <a:solidFill>
                  <a:schemeClr val="tx1"/>
                </a:solidFill>
                <a:latin typeface="+mn-lt"/>
                <a:ea typeface="ＭＳ Ｐゴシック" charset="0"/>
                <a:cs typeface="ＭＳ Ｐゴシック"/>
              </a:defRPr>
            </a:lvl3pPr>
            <a:lvl4pPr marL="1097280" indent="-182880">
              <a:spcBef>
                <a:spcPts val="600"/>
              </a:spcBef>
              <a:defRPr/>
            </a:lvl4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11" name="Line 17"/>
          <p:cNvSpPr>
            <a:spLocks noChangeShapeType="1"/>
          </p:cNvSpPr>
          <p:nvPr userDrawn="1"/>
        </p:nvSpPr>
        <p:spPr bwMode="auto">
          <a:xfrm>
            <a:off x="336883" y="1151055"/>
            <a:ext cx="8450981" cy="0"/>
          </a:xfrm>
          <a:prstGeom prst="line">
            <a:avLst/>
          </a:prstGeom>
          <a:noFill/>
          <a:ln w="12700">
            <a:solidFill>
              <a:srgbClr val="D2D2D2"/>
            </a:solidFill>
            <a:round/>
            <a:headEnd/>
            <a:tailEnd/>
          </a:ln>
          <a:effectLst/>
          <a:extLst/>
        </p:spPr>
        <p:txBody>
          <a:bodyPr/>
          <a:lstStyle/>
          <a:p>
            <a:pPr>
              <a:defRPr/>
            </a:pPr>
            <a:endParaRPr lang="en-US">
              <a:latin typeface="Verdana" charset="0"/>
              <a:ea typeface="ＭＳ Ｐゴシック" charset="0"/>
              <a:cs typeface="Arial" charset="0"/>
            </a:endParaRPr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3" hasCustomPrompt="1"/>
          </p:nvPr>
        </p:nvSpPr>
        <p:spPr>
          <a:xfrm>
            <a:off x="4659313" y="1366838"/>
            <a:ext cx="4119562" cy="4956175"/>
          </a:xfrm>
          <a:prstGeom prst="rect">
            <a:avLst/>
          </a:prstGeom>
        </p:spPr>
        <p:txBody>
          <a:bodyPr/>
          <a:lstStyle>
            <a:lvl1pPr marL="0" indent="0" algn="l" rtl="0" eaLnBrk="1" fontAlgn="base" hangingPunct="1">
              <a:lnSpc>
                <a:spcPct val="110000"/>
              </a:lnSpc>
              <a:spcBef>
                <a:spcPct val="60000"/>
              </a:spcBef>
              <a:spcAft>
                <a:spcPct val="0"/>
              </a:spcAft>
              <a:buNone/>
              <a:defRPr lang="en-US" sz="2600" dirty="0" smtClean="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>
              <a:defRPr lang="en-US" sz="1800" dirty="0" smtClean="0">
                <a:solidFill>
                  <a:schemeClr val="tx1"/>
                </a:solidFill>
                <a:latin typeface="+mn-lt"/>
                <a:ea typeface="ＭＳ Ｐゴシック" charset="0"/>
                <a:cs typeface="ＭＳ Ｐゴシック"/>
              </a:defRPr>
            </a:lvl2pPr>
            <a:lvl3pPr marL="548640" indent="182880" algn="l" rtl="0" eaLnBrk="1" fontAlgn="base" hangingPunct="1">
              <a:lnSpc>
                <a:spcPct val="110000"/>
              </a:lnSpc>
              <a:spcBef>
                <a:spcPts val="600"/>
              </a:spcBef>
              <a:spcAft>
                <a:spcPct val="0"/>
              </a:spcAft>
              <a:buFont typeface="Verdana" pitchFamily="34" charset="0"/>
              <a:buChar char="—"/>
              <a:defRPr lang="en-US" sz="1400" dirty="0" smtClean="0">
                <a:solidFill>
                  <a:schemeClr val="tx1"/>
                </a:solidFill>
                <a:latin typeface="+mn-lt"/>
                <a:ea typeface="ＭＳ Ｐゴシック" charset="0"/>
                <a:cs typeface="ＭＳ Ｐゴシック"/>
              </a:defRPr>
            </a:lvl3pPr>
          </a:lstStyle>
          <a:p>
            <a:pPr marL="0" lvl="0" indent="0" algn="l" rtl="0" eaLnBrk="1" fontAlgn="base" hangingPunct="1">
              <a:lnSpc>
                <a:spcPct val="110000"/>
              </a:lnSpc>
              <a:spcBef>
                <a:spcPct val="60000"/>
              </a:spcBef>
              <a:spcAft>
                <a:spcPct val="0"/>
              </a:spcAft>
              <a:buNone/>
            </a:pPr>
            <a:r>
              <a:rPr lang="en-US" dirty="0" smtClean="0"/>
              <a:t>Click icon to add content</a:t>
            </a:r>
          </a:p>
        </p:txBody>
      </p:sp>
      <p:sp>
        <p:nvSpPr>
          <p:cNvPr id="10" name="Text Placeholder 13"/>
          <p:cNvSpPr>
            <a:spLocks noGrp="1"/>
          </p:cNvSpPr>
          <p:nvPr>
            <p:ph type="body" sz="quarter" idx="14" hasCustomPrompt="1"/>
          </p:nvPr>
        </p:nvSpPr>
        <p:spPr>
          <a:xfrm>
            <a:off x="327426" y="6082415"/>
            <a:ext cx="8469313" cy="3286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/>
          <a:lstStyle>
            <a:lvl1pPr algn="ctr">
              <a:buNone/>
              <a:defRPr sz="1600">
                <a:solidFill>
                  <a:schemeClr val="bg1"/>
                </a:solidFill>
              </a:defRPr>
            </a:lvl1pPr>
            <a:lvl2pPr algn="ctr">
              <a:buNone/>
              <a:defRPr sz="1800">
                <a:solidFill>
                  <a:schemeClr val="bg1"/>
                </a:solidFill>
              </a:defRPr>
            </a:lvl2pPr>
            <a:lvl3pPr algn="ctr">
              <a:buNone/>
              <a:defRPr sz="1800">
                <a:solidFill>
                  <a:schemeClr val="bg1"/>
                </a:solidFill>
              </a:defRPr>
            </a:lvl3pPr>
            <a:lvl4pPr algn="ctr">
              <a:buNone/>
              <a:defRPr sz="1800">
                <a:solidFill>
                  <a:schemeClr val="bg1"/>
                </a:solidFill>
              </a:defRPr>
            </a:lvl4pPr>
            <a:lvl5pPr algn="ctr">
              <a:buNone/>
              <a:defRPr sz="18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Place call-out content here (optional)</a:t>
            </a:r>
            <a:endParaRPr lang="en-US" dirty="0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8943F022-3443-479D-8956-DFCB9EDC7825}" type="datetime4">
              <a:rPr lang="en-US" smtClean="0"/>
              <a:pPr/>
              <a:t>March 21, 2016</a:t>
            </a:fld>
            <a:endParaRPr lang="en-US" dirty="0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C464BEA4-ECAD-4B23-B682-AF22774D7D0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[Enter Presentation Title in the Footer View menu &gt; Header and Footer]</a:t>
            </a:r>
            <a:endParaRPr lang="en-US" dirty="0"/>
          </a:p>
        </p:txBody>
      </p:sp>
      <p:sp>
        <p:nvSpPr>
          <p:cNvPr id="18" name="Title 1"/>
          <p:cNvSpPr>
            <a:spLocks noGrp="1"/>
          </p:cNvSpPr>
          <p:nvPr>
            <p:ph type="title" hasCustomPrompt="1"/>
          </p:nvPr>
        </p:nvSpPr>
        <p:spPr>
          <a:xfrm>
            <a:off x="2613319" y="355389"/>
            <a:ext cx="7076104" cy="822962"/>
          </a:xfrm>
          <a:prstGeom prst="rect">
            <a:avLst/>
          </a:prstGeom>
        </p:spPr>
        <p:txBody>
          <a:bodyPr anchor="b"/>
          <a:lstStyle>
            <a:lvl1pPr>
              <a:lnSpc>
                <a:spcPct val="85000"/>
              </a:lnSpc>
              <a:defRPr sz="3200"/>
            </a:lvl1pPr>
          </a:lstStyle>
          <a:p>
            <a:r>
              <a:rPr lang="en-US" dirty="0" smtClean="0"/>
              <a:t>Click to edit Master title style </a:t>
            </a:r>
            <a:br>
              <a:rPr lang="en-US" dirty="0" smtClean="0"/>
            </a:br>
            <a:r>
              <a:rPr lang="en-US" dirty="0" smtClean="0"/>
              <a:t>– two line capable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White with Tag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916"/>
            <a:ext cx="9144000" cy="6856167"/>
          </a:xfrm>
          <a:prstGeom prst="rect">
            <a:avLst/>
          </a:prstGeom>
        </p:spPr>
      </p:pic>
      <p:sp>
        <p:nvSpPr>
          <p:cNvPr id="8" name="Line 17"/>
          <p:cNvSpPr>
            <a:spLocks noChangeShapeType="1"/>
          </p:cNvSpPr>
          <p:nvPr userDrawn="1"/>
        </p:nvSpPr>
        <p:spPr bwMode="auto">
          <a:xfrm>
            <a:off x="336883" y="5126289"/>
            <a:ext cx="8450981" cy="0"/>
          </a:xfrm>
          <a:prstGeom prst="line">
            <a:avLst/>
          </a:prstGeom>
          <a:noFill/>
          <a:ln w="12700">
            <a:solidFill>
              <a:srgbClr val="D2D2D2"/>
            </a:solidFill>
            <a:round/>
            <a:headEnd/>
            <a:tailEnd/>
          </a:ln>
          <a:effectLst/>
          <a:extLst/>
        </p:spPr>
        <p:txBody>
          <a:bodyPr/>
          <a:lstStyle/>
          <a:p>
            <a:pPr>
              <a:defRPr/>
            </a:pPr>
            <a:endParaRPr lang="en-US">
              <a:latin typeface="Verdana" charset="0"/>
              <a:ea typeface="ＭＳ Ｐゴシック" charset="0"/>
              <a:cs typeface="Arial" charset="0"/>
            </a:endParaRPr>
          </a:p>
        </p:txBody>
      </p:sp>
      <p:sp>
        <p:nvSpPr>
          <p:cNvPr id="9" name="Text Placeholder 15"/>
          <p:cNvSpPr>
            <a:spLocks noGrp="1"/>
          </p:cNvSpPr>
          <p:nvPr>
            <p:ph type="body" sz="quarter" idx="16"/>
          </p:nvPr>
        </p:nvSpPr>
        <p:spPr>
          <a:xfrm>
            <a:off x="248929" y="3118430"/>
            <a:ext cx="6551612" cy="326231"/>
          </a:xfrm>
          <a:prstGeom prst="rect">
            <a:avLst/>
          </a:prstGeom>
        </p:spPr>
        <p:txBody>
          <a:bodyPr anchor="b"/>
          <a:lstStyle>
            <a:lvl1pPr marL="0" indent="0">
              <a:buFontTx/>
              <a:buNone/>
              <a:defRPr sz="18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17"/>
          <p:cNvSpPr>
            <a:spLocks noGrp="1"/>
          </p:cNvSpPr>
          <p:nvPr>
            <p:ph type="body" sz="quarter" idx="14"/>
          </p:nvPr>
        </p:nvSpPr>
        <p:spPr>
          <a:xfrm>
            <a:off x="248930" y="5136836"/>
            <a:ext cx="7647501" cy="726304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400" baseline="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54995" y="4293702"/>
            <a:ext cx="7018144" cy="772358"/>
          </a:xfrm>
          <a:prstGeom prst="rect">
            <a:avLst/>
          </a:prstGeom>
        </p:spPr>
        <p:txBody>
          <a:bodyPr anchor="b"/>
          <a:lstStyle>
            <a:lvl1pPr marL="0" indent="0" algn="l">
              <a:lnSpc>
                <a:spcPct val="100000"/>
              </a:lnSpc>
              <a:buNone/>
              <a:defRPr sz="5400" baseline="0">
                <a:solidFill>
                  <a:schemeClr val="accent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45335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Black NRG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916"/>
            <a:ext cx="9144000" cy="6856167"/>
          </a:xfrm>
          <a:prstGeom prst="rect">
            <a:avLst/>
          </a:prstGeom>
        </p:spPr>
      </p:pic>
      <p:sp>
        <p:nvSpPr>
          <p:cNvPr id="11" name="Line 17"/>
          <p:cNvSpPr>
            <a:spLocks noChangeShapeType="1"/>
          </p:cNvSpPr>
          <p:nvPr userDrawn="1"/>
        </p:nvSpPr>
        <p:spPr bwMode="auto">
          <a:xfrm>
            <a:off x="336883" y="5126289"/>
            <a:ext cx="8450981" cy="0"/>
          </a:xfrm>
          <a:prstGeom prst="line">
            <a:avLst/>
          </a:prstGeom>
          <a:noFill/>
          <a:ln w="12700">
            <a:solidFill>
              <a:schemeClr val="bg1"/>
            </a:solidFill>
            <a:round/>
            <a:headEnd/>
            <a:tailEnd/>
          </a:ln>
          <a:effectLst/>
          <a:extLst/>
        </p:spPr>
        <p:txBody>
          <a:bodyPr/>
          <a:lstStyle/>
          <a:p>
            <a:pPr>
              <a:defRPr/>
            </a:pPr>
            <a:endParaRPr lang="en-US">
              <a:latin typeface="Verdana" charset="0"/>
              <a:ea typeface="ＭＳ Ｐゴシック" charset="0"/>
              <a:cs typeface="Arial" charset="0"/>
            </a:endParaRP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6"/>
          </p:nvPr>
        </p:nvSpPr>
        <p:spPr>
          <a:xfrm>
            <a:off x="248929" y="3118430"/>
            <a:ext cx="6551612" cy="326231"/>
          </a:xfrm>
          <a:prstGeom prst="rect">
            <a:avLst/>
          </a:prstGeom>
        </p:spPr>
        <p:txBody>
          <a:bodyPr anchor="b"/>
          <a:lstStyle>
            <a:lvl1pPr marL="0" indent="0">
              <a:buFontTx/>
              <a:buNone/>
              <a:defRPr sz="1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17"/>
          <p:cNvSpPr>
            <a:spLocks noGrp="1"/>
          </p:cNvSpPr>
          <p:nvPr>
            <p:ph type="body" sz="quarter" idx="14"/>
          </p:nvPr>
        </p:nvSpPr>
        <p:spPr>
          <a:xfrm>
            <a:off x="248930" y="5136836"/>
            <a:ext cx="7647501" cy="726304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400" baseline="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54995" y="4293702"/>
            <a:ext cx="7018144" cy="772358"/>
          </a:xfrm>
          <a:prstGeom prst="rect">
            <a:avLst/>
          </a:prstGeom>
        </p:spPr>
        <p:txBody>
          <a:bodyPr anchor="b"/>
          <a:lstStyle>
            <a:lvl1pPr marL="0" indent="0" algn="l">
              <a:lnSpc>
                <a:spcPct val="100000"/>
              </a:lnSpc>
              <a:buNone/>
              <a:defRPr sz="5400" baseline="0">
                <a:solidFill>
                  <a:schemeClr val="accent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Black NRG with Tag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916"/>
            <a:ext cx="9144000" cy="6856167"/>
          </a:xfrm>
          <a:prstGeom prst="rect">
            <a:avLst/>
          </a:prstGeom>
        </p:spPr>
      </p:pic>
      <p:sp>
        <p:nvSpPr>
          <p:cNvPr id="11" name="Line 17"/>
          <p:cNvSpPr>
            <a:spLocks noChangeShapeType="1"/>
          </p:cNvSpPr>
          <p:nvPr userDrawn="1"/>
        </p:nvSpPr>
        <p:spPr bwMode="auto">
          <a:xfrm>
            <a:off x="336883" y="5126289"/>
            <a:ext cx="8450981" cy="0"/>
          </a:xfrm>
          <a:prstGeom prst="line">
            <a:avLst/>
          </a:prstGeom>
          <a:noFill/>
          <a:ln w="12700">
            <a:solidFill>
              <a:schemeClr val="bg1"/>
            </a:solidFill>
            <a:round/>
            <a:headEnd/>
            <a:tailEnd/>
          </a:ln>
          <a:effectLst/>
          <a:extLst/>
        </p:spPr>
        <p:txBody>
          <a:bodyPr/>
          <a:lstStyle/>
          <a:p>
            <a:pPr>
              <a:defRPr/>
            </a:pPr>
            <a:endParaRPr lang="en-US">
              <a:latin typeface="Verdana" charset="0"/>
              <a:ea typeface="ＭＳ Ｐゴシック" charset="0"/>
              <a:cs typeface="Arial" charset="0"/>
            </a:endParaRP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6"/>
          </p:nvPr>
        </p:nvSpPr>
        <p:spPr>
          <a:xfrm>
            <a:off x="248929" y="3118430"/>
            <a:ext cx="6551612" cy="326231"/>
          </a:xfrm>
          <a:prstGeom prst="rect">
            <a:avLst/>
          </a:prstGeom>
        </p:spPr>
        <p:txBody>
          <a:bodyPr anchor="b"/>
          <a:lstStyle>
            <a:lvl1pPr marL="0" indent="0">
              <a:buFontTx/>
              <a:buNone/>
              <a:defRPr sz="1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17"/>
          <p:cNvSpPr>
            <a:spLocks noGrp="1"/>
          </p:cNvSpPr>
          <p:nvPr>
            <p:ph type="body" sz="quarter" idx="14"/>
          </p:nvPr>
        </p:nvSpPr>
        <p:spPr>
          <a:xfrm>
            <a:off x="248930" y="5136836"/>
            <a:ext cx="7647501" cy="726304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400" baseline="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54995" y="4293702"/>
            <a:ext cx="7018144" cy="772358"/>
          </a:xfrm>
          <a:prstGeom prst="rect">
            <a:avLst/>
          </a:prstGeom>
        </p:spPr>
        <p:txBody>
          <a:bodyPr anchor="b"/>
          <a:lstStyle>
            <a:lvl1pPr marL="0" indent="0" algn="l">
              <a:lnSpc>
                <a:spcPct val="100000"/>
              </a:lnSpc>
              <a:buNone/>
              <a:defRPr sz="5400" baseline="0">
                <a:solidFill>
                  <a:schemeClr val="accent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15423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 Gray NRG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916"/>
            <a:ext cx="9144000" cy="6856167"/>
          </a:xfrm>
          <a:prstGeom prst="rect">
            <a:avLst/>
          </a:prstGeom>
        </p:spPr>
      </p:pic>
      <p:sp>
        <p:nvSpPr>
          <p:cNvPr id="10" name="Line 17"/>
          <p:cNvSpPr>
            <a:spLocks noChangeShapeType="1"/>
          </p:cNvSpPr>
          <p:nvPr userDrawn="1"/>
        </p:nvSpPr>
        <p:spPr bwMode="auto">
          <a:xfrm>
            <a:off x="336883" y="5126289"/>
            <a:ext cx="8450981" cy="0"/>
          </a:xfrm>
          <a:prstGeom prst="line">
            <a:avLst/>
          </a:prstGeom>
          <a:noFill/>
          <a:ln w="12700">
            <a:solidFill>
              <a:schemeClr val="bg1">
                <a:lumMod val="65000"/>
              </a:schemeClr>
            </a:solidFill>
            <a:round/>
            <a:headEnd/>
            <a:tailEnd/>
          </a:ln>
          <a:effectLst/>
          <a:extLst/>
        </p:spPr>
        <p:txBody>
          <a:bodyPr/>
          <a:lstStyle/>
          <a:p>
            <a:pPr>
              <a:defRPr/>
            </a:pPr>
            <a:endParaRPr lang="en-US">
              <a:latin typeface="Verdana" charset="0"/>
              <a:ea typeface="ＭＳ Ｐゴシック" charset="0"/>
              <a:cs typeface="Arial" charset="0"/>
            </a:endParaRPr>
          </a:p>
        </p:txBody>
      </p:sp>
      <p:sp>
        <p:nvSpPr>
          <p:cNvPr id="11" name="Text Placeholder 15"/>
          <p:cNvSpPr>
            <a:spLocks noGrp="1"/>
          </p:cNvSpPr>
          <p:nvPr>
            <p:ph type="body" sz="quarter" idx="16"/>
          </p:nvPr>
        </p:nvSpPr>
        <p:spPr>
          <a:xfrm>
            <a:off x="248929" y="3118430"/>
            <a:ext cx="6551612" cy="326231"/>
          </a:xfrm>
          <a:prstGeom prst="rect">
            <a:avLst/>
          </a:prstGeom>
        </p:spPr>
        <p:txBody>
          <a:bodyPr anchor="b"/>
          <a:lstStyle>
            <a:lvl1pPr marL="0" indent="0">
              <a:buFontTx/>
              <a:buNone/>
              <a:defRPr sz="18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17"/>
          <p:cNvSpPr>
            <a:spLocks noGrp="1"/>
          </p:cNvSpPr>
          <p:nvPr>
            <p:ph type="body" sz="quarter" idx="14"/>
          </p:nvPr>
        </p:nvSpPr>
        <p:spPr>
          <a:xfrm>
            <a:off x="248930" y="5136836"/>
            <a:ext cx="7647501" cy="726304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400" baseline="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54995" y="4293702"/>
            <a:ext cx="7018144" cy="772358"/>
          </a:xfrm>
          <a:prstGeom prst="rect">
            <a:avLst/>
          </a:prstGeom>
        </p:spPr>
        <p:txBody>
          <a:bodyPr anchor="b"/>
          <a:lstStyle>
            <a:lvl1pPr marL="0" indent="0" algn="l">
              <a:lnSpc>
                <a:spcPct val="100000"/>
              </a:lnSpc>
              <a:buNone/>
              <a:defRPr sz="5400" baseline="0">
                <a:solidFill>
                  <a:schemeClr val="accent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 Gray NRG with Tag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916"/>
            <a:ext cx="9144000" cy="6856167"/>
          </a:xfrm>
          <a:prstGeom prst="rect">
            <a:avLst/>
          </a:prstGeom>
        </p:spPr>
      </p:pic>
      <p:sp>
        <p:nvSpPr>
          <p:cNvPr id="10" name="Line 17"/>
          <p:cNvSpPr>
            <a:spLocks noChangeShapeType="1"/>
          </p:cNvSpPr>
          <p:nvPr userDrawn="1"/>
        </p:nvSpPr>
        <p:spPr bwMode="auto">
          <a:xfrm>
            <a:off x="336883" y="5126289"/>
            <a:ext cx="8450981" cy="0"/>
          </a:xfrm>
          <a:prstGeom prst="line">
            <a:avLst/>
          </a:prstGeom>
          <a:noFill/>
          <a:ln w="12700">
            <a:solidFill>
              <a:schemeClr val="bg1">
                <a:lumMod val="65000"/>
              </a:schemeClr>
            </a:solidFill>
            <a:round/>
            <a:headEnd/>
            <a:tailEnd/>
          </a:ln>
          <a:effectLst/>
          <a:extLst/>
        </p:spPr>
        <p:txBody>
          <a:bodyPr/>
          <a:lstStyle/>
          <a:p>
            <a:pPr>
              <a:defRPr/>
            </a:pPr>
            <a:endParaRPr lang="en-US">
              <a:latin typeface="Verdana" charset="0"/>
              <a:ea typeface="ＭＳ Ｐゴシック" charset="0"/>
              <a:cs typeface="Arial" charset="0"/>
            </a:endParaRPr>
          </a:p>
        </p:txBody>
      </p:sp>
      <p:sp>
        <p:nvSpPr>
          <p:cNvPr id="11" name="Text Placeholder 15"/>
          <p:cNvSpPr>
            <a:spLocks noGrp="1"/>
          </p:cNvSpPr>
          <p:nvPr>
            <p:ph type="body" sz="quarter" idx="16"/>
          </p:nvPr>
        </p:nvSpPr>
        <p:spPr>
          <a:xfrm>
            <a:off x="248929" y="3118430"/>
            <a:ext cx="6551612" cy="326231"/>
          </a:xfrm>
          <a:prstGeom prst="rect">
            <a:avLst/>
          </a:prstGeom>
        </p:spPr>
        <p:txBody>
          <a:bodyPr anchor="b"/>
          <a:lstStyle>
            <a:lvl1pPr marL="0" indent="0">
              <a:buFontTx/>
              <a:buNone/>
              <a:defRPr sz="18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17"/>
          <p:cNvSpPr>
            <a:spLocks noGrp="1"/>
          </p:cNvSpPr>
          <p:nvPr>
            <p:ph type="body" sz="quarter" idx="14"/>
          </p:nvPr>
        </p:nvSpPr>
        <p:spPr>
          <a:xfrm>
            <a:off x="248930" y="5136836"/>
            <a:ext cx="7647501" cy="726304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400" baseline="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54995" y="4293702"/>
            <a:ext cx="7018144" cy="772358"/>
          </a:xfrm>
          <a:prstGeom prst="rect">
            <a:avLst/>
          </a:prstGeom>
        </p:spPr>
        <p:txBody>
          <a:bodyPr anchor="b"/>
          <a:lstStyle>
            <a:lvl1pPr marL="0" indent="0" algn="l">
              <a:lnSpc>
                <a:spcPct val="100000"/>
              </a:lnSpc>
              <a:buNone/>
              <a:defRPr sz="5400" baseline="0">
                <a:solidFill>
                  <a:schemeClr val="accent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58390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 Cyan NRG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BR.1697 NRG Powerpoint E cyan title.jpg" descr="H:\Retail Share\share\Brand and Marketing Services\Creative Services\Current\BR.1697 PPT Updates\elements\NRG ppt (r) backdrops\External (r)\BR.1697 NRG Powerpoint E cyan title.jpg"/>
          <p:cNvPicPr>
            <a:picLocks noChangeAspect="1"/>
          </p:cNvPicPr>
          <p:nvPr userDrawn="1"/>
        </p:nvPicPr>
        <p:blipFill>
          <a:blip r:embed="rId2" r:link="rId3" cstate="print"/>
          <a:stretch>
            <a:fillRect/>
          </a:stretch>
        </p:blipFill>
        <p:spPr>
          <a:xfrm>
            <a:off x="0" y="2445"/>
            <a:ext cx="9144000" cy="6855555"/>
          </a:xfrm>
          <a:prstGeom prst="rect">
            <a:avLst/>
          </a:prstGeom>
        </p:spPr>
      </p:pic>
      <p:sp>
        <p:nvSpPr>
          <p:cNvPr id="11" name="Line 17"/>
          <p:cNvSpPr>
            <a:spLocks noChangeShapeType="1"/>
          </p:cNvSpPr>
          <p:nvPr userDrawn="1"/>
        </p:nvSpPr>
        <p:spPr bwMode="auto">
          <a:xfrm>
            <a:off x="336883" y="5126289"/>
            <a:ext cx="8450981" cy="0"/>
          </a:xfrm>
          <a:prstGeom prst="line">
            <a:avLst/>
          </a:prstGeom>
          <a:noFill/>
          <a:ln w="12700">
            <a:solidFill>
              <a:schemeClr val="bg1"/>
            </a:solidFill>
            <a:round/>
            <a:headEnd/>
            <a:tailEnd/>
          </a:ln>
          <a:effectLst/>
          <a:extLst/>
        </p:spPr>
        <p:txBody>
          <a:bodyPr/>
          <a:lstStyle/>
          <a:p>
            <a:pPr>
              <a:defRPr/>
            </a:pPr>
            <a:endParaRPr lang="en-US">
              <a:latin typeface="Verdana" charset="0"/>
              <a:ea typeface="ＭＳ Ｐゴシック" charset="0"/>
              <a:cs typeface="Arial" charset="0"/>
            </a:endParaRP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6"/>
          </p:nvPr>
        </p:nvSpPr>
        <p:spPr>
          <a:xfrm>
            <a:off x="248929" y="3118430"/>
            <a:ext cx="6551612" cy="326231"/>
          </a:xfrm>
          <a:prstGeom prst="rect">
            <a:avLst/>
          </a:prstGeom>
        </p:spPr>
        <p:txBody>
          <a:bodyPr anchor="b"/>
          <a:lstStyle>
            <a:lvl1pPr marL="0" indent="0">
              <a:buFontTx/>
              <a:buNone/>
              <a:defRPr sz="1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17"/>
          <p:cNvSpPr>
            <a:spLocks noGrp="1"/>
          </p:cNvSpPr>
          <p:nvPr>
            <p:ph type="body" sz="quarter" idx="14"/>
          </p:nvPr>
        </p:nvSpPr>
        <p:spPr>
          <a:xfrm>
            <a:off x="248930" y="5136836"/>
            <a:ext cx="7647501" cy="726304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4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54995" y="4293702"/>
            <a:ext cx="7018144" cy="772358"/>
          </a:xfrm>
          <a:prstGeom prst="rect">
            <a:avLst/>
          </a:prstGeom>
        </p:spPr>
        <p:txBody>
          <a:bodyPr anchor="b"/>
          <a:lstStyle>
            <a:lvl1pPr marL="0" indent="0" algn="l">
              <a:lnSpc>
                <a:spcPct val="100000"/>
              </a:lnSpc>
              <a:buNone/>
              <a:defRPr sz="54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05463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 Magenta NRG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BR.1697 NRG Powerpoint E m title-01.jpg" descr="H:\Retail Share\share\Brand and Marketing Services\Creative Services\Current\BR.1697 PPT Updates\elements\NRG ppt (r) backdrops\External (r)\BR.1697 NRG Powerpoint E m title-01.jpg"/>
          <p:cNvPicPr>
            <a:picLocks noChangeAspect="1"/>
          </p:cNvPicPr>
          <p:nvPr userDrawn="1"/>
        </p:nvPicPr>
        <p:blipFill>
          <a:blip r:embed="rId2" r:link="rId3" cstate="print"/>
          <a:stretch>
            <a:fillRect/>
          </a:stretch>
        </p:blipFill>
        <p:spPr>
          <a:xfrm>
            <a:off x="0" y="1222"/>
            <a:ext cx="9144000" cy="6855555"/>
          </a:xfrm>
          <a:prstGeom prst="rect">
            <a:avLst/>
          </a:prstGeom>
        </p:spPr>
      </p:pic>
      <p:sp>
        <p:nvSpPr>
          <p:cNvPr id="11" name="Line 17"/>
          <p:cNvSpPr>
            <a:spLocks noChangeShapeType="1"/>
          </p:cNvSpPr>
          <p:nvPr userDrawn="1"/>
        </p:nvSpPr>
        <p:spPr bwMode="auto">
          <a:xfrm>
            <a:off x="336883" y="5126289"/>
            <a:ext cx="8450981" cy="0"/>
          </a:xfrm>
          <a:prstGeom prst="line">
            <a:avLst/>
          </a:prstGeom>
          <a:noFill/>
          <a:ln w="12700">
            <a:solidFill>
              <a:schemeClr val="bg1"/>
            </a:solidFill>
            <a:round/>
            <a:headEnd/>
            <a:tailEnd/>
          </a:ln>
          <a:effectLst/>
          <a:extLst/>
        </p:spPr>
        <p:txBody>
          <a:bodyPr/>
          <a:lstStyle/>
          <a:p>
            <a:pPr>
              <a:defRPr/>
            </a:pPr>
            <a:endParaRPr lang="en-US">
              <a:latin typeface="Verdana" charset="0"/>
              <a:ea typeface="ＭＳ Ｐゴシック" charset="0"/>
              <a:cs typeface="Arial" charset="0"/>
            </a:endParaRP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6"/>
          </p:nvPr>
        </p:nvSpPr>
        <p:spPr>
          <a:xfrm>
            <a:off x="248929" y="3118430"/>
            <a:ext cx="6551612" cy="326231"/>
          </a:xfrm>
          <a:prstGeom prst="rect">
            <a:avLst/>
          </a:prstGeom>
        </p:spPr>
        <p:txBody>
          <a:bodyPr anchor="b"/>
          <a:lstStyle>
            <a:lvl1pPr marL="0" indent="0">
              <a:buFontTx/>
              <a:buNone/>
              <a:defRPr sz="1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17"/>
          <p:cNvSpPr>
            <a:spLocks noGrp="1"/>
          </p:cNvSpPr>
          <p:nvPr>
            <p:ph type="body" sz="quarter" idx="14"/>
          </p:nvPr>
        </p:nvSpPr>
        <p:spPr>
          <a:xfrm>
            <a:off x="248930" y="5136836"/>
            <a:ext cx="7647501" cy="726304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4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54995" y="4293702"/>
            <a:ext cx="7018144" cy="772358"/>
          </a:xfrm>
          <a:prstGeom prst="rect">
            <a:avLst/>
          </a:prstGeom>
        </p:spPr>
        <p:txBody>
          <a:bodyPr anchor="b"/>
          <a:lstStyle>
            <a:lvl1pPr marL="0" indent="0" algn="l">
              <a:lnSpc>
                <a:spcPct val="100000"/>
              </a:lnSpc>
              <a:buNone/>
              <a:defRPr sz="54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05595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RB.07.297 NRG Powerpoint I.jpg" descr="H:\Retail Share\share\Brand and Marketing Services\Creative Services\Current\BR.1697 PPT Updates\elements\NRG ppt (r) backdrops\Internal (r)\RB.07.297 NRG Powerpoint I.jpg"/>
          <p:cNvPicPr>
            <a:picLocks noChangeAspect="1"/>
          </p:cNvPicPr>
          <p:nvPr userDrawn="1"/>
        </p:nvPicPr>
        <p:blipFill>
          <a:blip r:embed="rId2" r:link="rId3" cstate="print"/>
          <a:stretch>
            <a:fillRect/>
          </a:stretch>
        </p:blipFill>
        <p:spPr>
          <a:xfrm>
            <a:off x="0" y="1222"/>
            <a:ext cx="9144000" cy="6855555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66A8DF-16FA-444C-BBCF-94DCC8F49E5E}" type="datetime4">
              <a:rPr lang="en-US" smtClean="0"/>
              <a:pPr/>
              <a:t>March 21, 2016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464BEA4-ECAD-4B23-B682-AF22774D7D0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[Enter Presentation Title in the Footer View menu &gt; Header and Footer]</a:t>
            </a:r>
            <a:endParaRPr lang="en-US" dirty="0"/>
          </a:p>
        </p:txBody>
      </p:sp>
      <p:sp>
        <p:nvSpPr>
          <p:cNvPr id="9" name="Line 17"/>
          <p:cNvSpPr>
            <a:spLocks noChangeShapeType="1"/>
          </p:cNvSpPr>
          <p:nvPr userDrawn="1"/>
        </p:nvSpPr>
        <p:spPr bwMode="auto">
          <a:xfrm>
            <a:off x="336883" y="1151055"/>
            <a:ext cx="8450981" cy="0"/>
          </a:xfrm>
          <a:prstGeom prst="line">
            <a:avLst/>
          </a:prstGeom>
          <a:noFill/>
          <a:ln w="12700">
            <a:solidFill>
              <a:srgbClr val="D2D2D2"/>
            </a:solidFill>
            <a:round/>
            <a:headEnd/>
            <a:tailEnd/>
          </a:ln>
          <a:effectLst/>
          <a:extLst/>
        </p:spPr>
        <p:txBody>
          <a:bodyPr/>
          <a:lstStyle/>
          <a:p>
            <a:pPr>
              <a:defRPr/>
            </a:pPr>
            <a:endParaRPr lang="en-US">
              <a:latin typeface="Verdana" charset="0"/>
              <a:ea typeface="ＭＳ Ｐゴシック" charset="0"/>
              <a:cs typeface="Arial" charset="0"/>
            </a:endParaRPr>
          </a:p>
        </p:txBody>
      </p:sp>
      <p:sp>
        <p:nvSpPr>
          <p:cNvPr id="10" name="Title 1"/>
          <p:cNvSpPr>
            <a:spLocks noGrp="1"/>
          </p:cNvSpPr>
          <p:nvPr>
            <p:ph type="title" hasCustomPrompt="1"/>
          </p:nvPr>
        </p:nvSpPr>
        <p:spPr>
          <a:xfrm>
            <a:off x="1507533" y="355389"/>
            <a:ext cx="7076104" cy="822962"/>
          </a:xfrm>
          <a:prstGeom prst="rect">
            <a:avLst/>
          </a:prstGeom>
        </p:spPr>
        <p:txBody>
          <a:bodyPr anchor="b"/>
          <a:lstStyle>
            <a:lvl1pPr>
              <a:lnSpc>
                <a:spcPct val="85000"/>
              </a:lnSpc>
              <a:defRPr sz="3200"/>
            </a:lvl1pPr>
          </a:lstStyle>
          <a:p>
            <a:r>
              <a:rPr lang="en-US" dirty="0" smtClean="0"/>
              <a:t>Click to edit Master title style </a:t>
            </a:r>
            <a:br>
              <a:rPr lang="en-US" dirty="0" smtClean="0"/>
            </a:br>
            <a:r>
              <a:rPr lang="en-US" dirty="0" smtClean="0"/>
              <a:t>– two line capable</a:t>
            </a:r>
            <a:endParaRPr lang="en-US" dirty="0"/>
          </a:p>
        </p:txBody>
      </p:sp>
      <p:sp>
        <p:nvSpPr>
          <p:cNvPr id="11" name="Content Placeholder 14"/>
          <p:cNvSpPr>
            <a:spLocks noGrp="1"/>
          </p:cNvSpPr>
          <p:nvPr>
            <p:ph sz="quarter" idx="13" hasCustomPrompt="1"/>
          </p:nvPr>
        </p:nvSpPr>
        <p:spPr>
          <a:xfrm>
            <a:off x="339451" y="1357527"/>
            <a:ext cx="8412163" cy="4918075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lnSpc>
                <a:spcPct val="110000"/>
              </a:lnSpc>
              <a:spcAft>
                <a:spcPct val="0"/>
              </a:spcAft>
              <a:buNone/>
              <a:defRPr lang="en-US" sz="2600" noProof="0" dirty="0" smtClean="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365760" indent="-182880" algn="l" rtl="0" eaLnBrk="1" fontAlgn="base" hangingPunct="1">
              <a:lnSpc>
                <a:spcPct val="110000"/>
              </a:lnSpc>
              <a:spcBef>
                <a:spcPts val="600"/>
              </a:spcBef>
              <a:spcAft>
                <a:spcPct val="0"/>
              </a:spcAft>
              <a:buFont typeface="Arial" pitchFamily="34" charset="0"/>
              <a:buChar char="•"/>
              <a:defRPr lang="en-US" sz="1800" baseline="0" dirty="0" smtClean="0">
                <a:solidFill>
                  <a:schemeClr val="tx1"/>
                </a:solidFill>
                <a:latin typeface="+mn-lt"/>
                <a:ea typeface="ＭＳ Ｐゴシック" charset="0"/>
                <a:cs typeface="ＭＳ Ｐゴシック"/>
              </a:defRPr>
            </a:lvl2pPr>
            <a:lvl3pPr marL="731520" indent="-182880" algn="l" rtl="0" eaLnBrk="1" fontAlgn="base" hangingPunct="1">
              <a:lnSpc>
                <a:spcPct val="110000"/>
              </a:lnSpc>
              <a:spcBef>
                <a:spcPts val="600"/>
              </a:spcBef>
              <a:spcAft>
                <a:spcPct val="0"/>
              </a:spcAft>
              <a:buFont typeface="Verdana" pitchFamily="34" charset="0"/>
              <a:buChar char="—"/>
              <a:defRPr lang="en-US" sz="1400" baseline="0" dirty="0" smtClean="0">
                <a:solidFill>
                  <a:schemeClr val="tx1"/>
                </a:solidFill>
                <a:latin typeface="+mn-lt"/>
                <a:ea typeface="ＭＳ Ｐゴシック" charset="0"/>
                <a:cs typeface="ＭＳ Ｐゴシック"/>
              </a:defRPr>
            </a:lvl3pPr>
            <a:lvl4pPr marL="1097280" indent="-182880" algn="l" rtl="0" eaLnBrk="1" fontAlgn="base" hangingPunct="1">
              <a:lnSpc>
                <a:spcPct val="110000"/>
              </a:lnSpc>
              <a:spcBef>
                <a:spcPts val="600"/>
              </a:spcBef>
              <a:spcAft>
                <a:spcPct val="0"/>
              </a:spcAft>
              <a:buFont typeface="Wingdings" pitchFamily="2" charset="2"/>
              <a:buChar char="§"/>
              <a:defRPr lang="en-US" sz="1200" baseline="0" dirty="0" smtClean="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4pPr>
            <a:lvl5pPr algn="l" rtl="0" eaLnBrk="1" fontAlgn="base" hangingPunct="1">
              <a:lnSpc>
                <a:spcPct val="110000"/>
              </a:lnSpc>
              <a:spcAft>
                <a:spcPct val="0"/>
              </a:spcAft>
              <a:defRPr lang="en-US" sz="2600" dirty="0" smtClean="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5pPr>
          </a:lstStyle>
          <a:p>
            <a:pPr lvl="0"/>
            <a:r>
              <a:rPr lang="en-US" noProof="0" dirty="0" smtClean="0"/>
              <a:t>Click icon to add content</a:t>
            </a:r>
            <a:endParaRPr lang="en-US" dirty="0" smtClean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image" Target="file:///H:\Retail%20Share\share\Brand%20and%20Marketing%20Services\Creative%20Services\Current\BR.1697%20PPT%20Updates\elements\NRG%20ppt%20(r)%20backdrops\External%20(r)\BR.1697%20NRG%20Powerpoint%20E.jpg" TargetMode="Externa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BR.1697 NRG Powerpoint E.jpg" descr="H:\Retail Share\share\Brand and Marketing Services\Creative Services\Current\BR.1697 PPT Updates\elements\NRG ppt (r) backdrops\External (r)\BR.1697 NRG Powerpoint E.jpg"/>
          <p:cNvPicPr>
            <a:picLocks noChangeAspect="1"/>
          </p:cNvPicPr>
          <p:nvPr/>
        </p:nvPicPr>
        <p:blipFill>
          <a:blip r:embed="rId20" r:link="rId21" cstate="print"/>
          <a:stretch>
            <a:fillRect/>
          </a:stretch>
        </p:blipFill>
        <p:spPr>
          <a:xfrm>
            <a:off x="0" y="1222"/>
            <a:ext cx="9144000" cy="6855555"/>
          </a:xfrm>
          <a:prstGeom prst="rect">
            <a:avLst/>
          </a:prstGeom>
        </p:spPr>
      </p:pic>
      <p:sp>
        <p:nvSpPr>
          <p:cNvPr id="3087" name="Rectangle 1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21728" y="6486189"/>
            <a:ext cx="6140450" cy="123111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 sz="800" dirty="0" smtClean="0">
                <a:solidFill>
                  <a:schemeClr val="bg1">
                    <a:lumMod val="50000"/>
                  </a:schemeClr>
                </a:solidFill>
                <a:ea typeface="ＭＳ Ｐゴシック" pitchFamily="1" charset="-128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 dirty="0" smtClean="0"/>
              <a:t>[Enter Presentation Title in the Footer View menu &gt; Header and Footer]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963202" y="6481082"/>
            <a:ext cx="675866" cy="115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C464BEA4-ECAD-4B23-B682-AF22774D7D0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2"/>
          </p:nvPr>
        </p:nvSpPr>
        <p:spPr>
          <a:xfrm>
            <a:off x="6718040" y="6356350"/>
            <a:ext cx="115699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B0210C11-80AA-4597-825E-BB8755F81FD2}" type="datetime4">
              <a:rPr lang="en-US" smtClean="0"/>
              <a:pPr/>
              <a:t>March 21, 2016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518" r:id="rId1"/>
    <p:sldLayoutId id="2147484537" r:id="rId2"/>
    <p:sldLayoutId id="2147484520" r:id="rId3"/>
    <p:sldLayoutId id="2147484538" r:id="rId4"/>
    <p:sldLayoutId id="2147484521" r:id="rId5"/>
    <p:sldLayoutId id="2147484539" r:id="rId6"/>
    <p:sldLayoutId id="2147484540" r:id="rId7"/>
    <p:sldLayoutId id="2147484541" r:id="rId8"/>
    <p:sldLayoutId id="2147484530" r:id="rId9"/>
    <p:sldLayoutId id="2147484527" r:id="rId10"/>
    <p:sldLayoutId id="2147484528" r:id="rId11"/>
    <p:sldLayoutId id="2147484533" r:id="rId12"/>
    <p:sldLayoutId id="2147484531" r:id="rId13"/>
    <p:sldLayoutId id="2147484529" r:id="rId14"/>
    <p:sldLayoutId id="2147484534" r:id="rId15"/>
    <p:sldLayoutId id="2147484535" r:id="rId16"/>
    <p:sldLayoutId id="2147484532" r:id="rId17"/>
    <p:sldLayoutId id="2147484536" r:id="rId18"/>
  </p:sldLayoutIdLst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+mj-lt"/>
          <a:ea typeface="ＭＳ Ｐゴシック" charset="0"/>
          <a:cs typeface="ＭＳ Ｐゴシック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Verdana" pitchFamily="34" charset="0"/>
          <a:ea typeface="ＭＳ Ｐゴシック" charset="0"/>
          <a:cs typeface="ＭＳ Ｐゴシック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Verdana" pitchFamily="34" charset="0"/>
          <a:ea typeface="ＭＳ Ｐゴシック" charset="0"/>
          <a:cs typeface="ＭＳ Ｐゴシック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Verdana" pitchFamily="34" charset="0"/>
          <a:ea typeface="ＭＳ Ｐゴシック" charset="0"/>
          <a:cs typeface="ＭＳ Ｐゴシック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Verdana" pitchFamily="34" charset="0"/>
          <a:ea typeface="ＭＳ Ｐゴシック" charset="0"/>
          <a:cs typeface="ＭＳ Ｐゴシック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Verdana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Verdana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Verdana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Verdana" pitchFamily="34" charset="0"/>
        </a:defRPr>
      </a:lvl9pPr>
    </p:titleStyle>
    <p:bodyStyle>
      <a:lvl1pPr marL="342900" indent="-342900" algn="l" rtl="0" eaLnBrk="1" fontAlgn="base" hangingPunct="1">
        <a:lnSpc>
          <a:spcPct val="110000"/>
        </a:lnSpc>
        <a:spcBef>
          <a:spcPct val="60000"/>
        </a:spcBef>
        <a:spcAft>
          <a:spcPct val="0"/>
        </a:spcAft>
        <a:buChar char="•"/>
        <a:defRPr sz="26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1588" indent="455613" algn="l" rtl="0" eaLnBrk="1" fontAlgn="base" hangingPunct="1">
        <a:lnSpc>
          <a:spcPct val="110000"/>
        </a:lnSpc>
        <a:spcBef>
          <a:spcPct val="70000"/>
        </a:spcBef>
        <a:spcAft>
          <a:spcPct val="0"/>
        </a:spcAft>
        <a:buFont typeface="Verdana" pitchFamily="34" charset="0"/>
        <a:buChar char="–"/>
        <a:defRPr sz="1400">
          <a:solidFill>
            <a:schemeClr val="tx1"/>
          </a:solidFill>
          <a:latin typeface="+mn-lt"/>
          <a:ea typeface="ＭＳ Ｐゴシック" charset="0"/>
          <a:cs typeface="ＭＳ Ｐゴシック"/>
        </a:defRPr>
      </a:lvl2pPr>
      <a:lvl3pPr marL="3175" indent="911225" algn="l" rtl="0" eaLnBrk="1" fontAlgn="base" hangingPunct="1">
        <a:lnSpc>
          <a:spcPct val="110000"/>
        </a:lnSpc>
        <a:spcBef>
          <a:spcPct val="90000"/>
        </a:spcBef>
        <a:spcAft>
          <a:spcPct val="0"/>
        </a:spcAft>
        <a:buChar char="•"/>
        <a:defRPr sz="1100">
          <a:solidFill>
            <a:schemeClr val="tx1"/>
          </a:solidFill>
          <a:latin typeface="+mn-lt"/>
          <a:ea typeface="ＭＳ Ｐゴシック" charset="0"/>
          <a:cs typeface="ＭＳ Ｐゴシック"/>
        </a:defRPr>
      </a:lvl3pPr>
      <a:lvl4pPr marL="623888" indent="-166688" algn="l" rtl="0" eaLnBrk="1" fontAlgn="base" hangingPunct="1">
        <a:lnSpc>
          <a:spcPct val="110000"/>
        </a:lnSpc>
        <a:spcBef>
          <a:spcPct val="90000"/>
        </a:spcBef>
        <a:spcAft>
          <a:spcPct val="0"/>
        </a:spcAft>
        <a:buFont typeface="Wingdings" pitchFamily="2" charset="2"/>
        <a:buChar char="§"/>
        <a:defRPr sz="1200">
          <a:solidFill>
            <a:schemeClr val="tx1"/>
          </a:solidFill>
          <a:latin typeface="+mn-lt"/>
          <a:ea typeface="ＭＳ Ｐゴシック" charset="0"/>
          <a:cs typeface="ＭＳ Ｐゴシック"/>
        </a:defRPr>
      </a:lvl4pPr>
      <a:lvl5pPr marL="914400" indent="-166688" algn="l" rtl="0" eaLnBrk="1" fontAlgn="base" hangingPunct="1">
        <a:lnSpc>
          <a:spcPct val="110000"/>
        </a:lnSpc>
        <a:spcBef>
          <a:spcPct val="15000"/>
        </a:spcBef>
        <a:spcAft>
          <a:spcPct val="0"/>
        </a:spcAft>
        <a:buFont typeface="Arial" pitchFamily="34" charset="0"/>
        <a:buChar char="–"/>
        <a:defRPr sz="1200">
          <a:solidFill>
            <a:schemeClr val="tx1"/>
          </a:solidFill>
          <a:latin typeface="+mn-lt"/>
          <a:ea typeface="ＭＳ Ｐゴシック" charset="0"/>
          <a:cs typeface="ＭＳ Ｐゴシック"/>
        </a:defRPr>
      </a:lvl5pPr>
      <a:lvl6pPr marL="922338" indent="-174625" algn="l" rtl="0" eaLnBrk="1" fontAlgn="base" hangingPunct="1">
        <a:lnSpc>
          <a:spcPct val="110000"/>
        </a:lnSpc>
        <a:spcBef>
          <a:spcPct val="15000"/>
        </a:spcBef>
        <a:spcAft>
          <a:spcPct val="0"/>
        </a:spcAft>
        <a:buFont typeface="Arial" charset="0"/>
        <a:buChar char="–"/>
        <a:defRPr sz="1200">
          <a:solidFill>
            <a:schemeClr val="tx1"/>
          </a:solidFill>
          <a:latin typeface="+mn-lt"/>
        </a:defRPr>
      </a:lvl6pPr>
      <a:lvl7pPr marL="1379538" indent="-174625" algn="l" rtl="0" eaLnBrk="1" fontAlgn="base" hangingPunct="1">
        <a:lnSpc>
          <a:spcPct val="110000"/>
        </a:lnSpc>
        <a:spcBef>
          <a:spcPct val="15000"/>
        </a:spcBef>
        <a:spcAft>
          <a:spcPct val="0"/>
        </a:spcAft>
        <a:buFont typeface="Arial" charset="0"/>
        <a:buChar char="–"/>
        <a:defRPr sz="1200">
          <a:solidFill>
            <a:schemeClr val="tx1"/>
          </a:solidFill>
          <a:latin typeface="+mn-lt"/>
        </a:defRPr>
      </a:lvl7pPr>
      <a:lvl8pPr marL="1836738" indent="-174625" algn="l" rtl="0" eaLnBrk="1" fontAlgn="base" hangingPunct="1">
        <a:lnSpc>
          <a:spcPct val="110000"/>
        </a:lnSpc>
        <a:spcBef>
          <a:spcPct val="15000"/>
        </a:spcBef>
        <a:spcAft>
          <a:spcPct val="0"/>
        </a:spcAft>
        <a:buFont typeface="Arial" charset="0"/>
        <a:buChar char="–"/>
        <a:defRPr sz="1200">
          <a:solidFill>
            <a:schemeClr val="tx1"/>
          </a:solidFill>
          <a:latin typeface="+mn-lt"/>
        </a:defRPr>
      </a:lvl8pPr>
      <a:lvl9pPr marL="2293938" indent="-174625" algn="l" rtl="0" eaLnBrk="1" fontAlgn="base" hangingPunct="1">
        <a:lnSpc>
          <a:spcPct val="110000"/>
        </a:lnSpc>
        <a:spcBef>
          <a:spcPct val="15000"/>
        </a:spcBef>
        <a:spcAft>
          <a:spcPct val="0"/>
        </a:spcAft>
        <a:buFont typeface="Arial" charset="0"/>
        <a:buChar char="–"/>
        <a:defRPr sz="12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 smtClean="0"/>
              <a:t>Technical Advisory Committee (TAC)          March 31</a:t>
            </a:r>
            <a:r>
              <a:rPr lang="en-US" baseline="30000" dirty="0" smtClean="0"/>
              <a:t>st</a:t>
            </a:r>
            <a:r>
              <a:rPr lang="en-US" dirty="0" smtClean="0"/>
              <a:t>, </a:t>
            </a:r>
            <a:r>
              <a:rPr lang="en-US" dirty="0" smtClean="0"/>
              <a:t>2016</a:t>
            </a:r>
            <a:endParaRPr lang="en-US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2800" b="1" dirty="0"/>
              <a:t>Application for Permanent Site-Specific Exemption from Compliance With ERCOT Nodal Protocols, Section </a:t>
            </a:r>
            <a:r>
              <a:rPr lang="en-US" sz="2800" b="1" dirty="0" smtClean="0"/>
              <a:t>10.3.2.3 (6), for the W. A. Parish Generation Station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6516253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25001-8523-4BEE-B09D-EAD1B722CF0C}" type="datetime4">
              <a:rPr lang="en-US" smtClean="0"/>
              <a:pPr/>
              <a:t>March 21, 2016</a:t>
            </a:fld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464BEA4-ECAD-4B23-B682-AF22774D7D0B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NRG WAP Metering Exemption</a:t>
            </a:r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Request from </a:t>
            </a:r>
            <a:r>
              <a:rPr lang="en-US" dirty="0" smtClean="0"/>
              <a:t>TAC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39451" y="1272857"/>
            <a:ext cx="8412163" cy="4918075"/>
          </a:xfrm>
        </p:spPr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000" dirty="0"/>
              <a:t>ERCOT </a:t>
            </a:r>
            <a:r>
              <a:rPr lang="en-US" sz="2000" dirty="0" smtClean="0"/>
              <a:t>Protocols, </a:t>
            </a:r>
            <a:r>
              <a:rPr lang="en-US" sz="2000" dirty="0"/>
              <a:t>Section </a:t>
            </a:r>
            <a:r>
              <a:rPr lang="en-US" sz="2000" dirty="0" smtClean="0"/>
              <a:t>10.14, allows entities </a:t>
            </a:r>
            <a:r>
              <a:rPr lang="en-US" sz="2000" dirty="0"/>
              <a:t>to seek a permanent metering </a:t>
            </a:r>
            <a:r>
              <a:rPr lang="en-US" sz="2000" dirty="0" smtClean="0"/>
              <a:t>exemption </a:t>
            </a:r>
            <a:r>
              <a:rPr lang="en-US" sz="2000" dirty="0"/>
              <a:t>and requires TAC and ERCOT Board </a:t>
            </a:r>
            <a:r>
              <a:rPr lang="en-US" sz="2000" dirty="0" smtClean="0"/>
              <a:t>approval.</a:t>
            </a:r>
            <a:endParaRPr lang="en-US" sz="20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000" dirty="0" smtClean="0"/>
              <a:t>Three </a:t>
            </a:r>
            <a:r>
              <a:rPr lang="en-US" sz="2000" dirty="0"/>
              <a:t>other metering exemptions have been reviewed by </a:t>
            </a:r>
            <a:r>
              <a:rPr lang="en-US" sz="2000" dirty="0" smtClean="0"/>
              <a:t>TAC</a:t>
            </a:r>
            <a:r>
              <a:rPr lang="en-US" sz="2000" dirty="0" smtClean="0"/>
              <a:t> </a:t>
            </a:r>
            <a:r>
              <a:rPr lang="en-US" sz="2000" dirty="0"/>
              <a:t>and ultimately </a:t>
            </a:r>
            <a:r>
              <a:rPr lang="en-US" sz="2000" dirty="0" smtClean="0"/>
              <a:t>approved.</a:t>
            </a:r>
          </a:p>
          <a:p>
            <a:pPr marL="674370" lvl="2" indent="-285750"/>
            <a:r>
              <a:rPr lang="en-US" dirty="0" smtClean="0"/>
              <a:t>Calpine: </a:t>
            </a:r>
            <a:r>
              <a:rPr lang="en-US" i="1" dirty="0"/>
              <a:t>Channel Energy </a:t>
            </a:r>
            <a:r>
              <a:rPr lang="en-US" i="1" dirty="0" smtClean="0"/>
              <a:t>Center</a:t>
            </a:r>
          </a:p>
          <a:p>
            <a:pPr marL="674370" lvl="2" indent="-285750"/>
            <a:r>
              <a:rPr lang="en-US" dirty="0" err="1" smtClean="0"/>
              <a:t>NextEra</a:t>
            </a:r>
            <a:r>
              <a:rPr lang="en-US" dirty="0"/>
              <a:t>:</a:t>
            </a:r>
            <a:r>
              <a:rPr lang="en-US" dirty="0" smtClean="0"/>
              <a:t> </a:t>
            </a:r>
            <a:r>
              <a:rPr lang="en-US" i="1" dirty="0" err="1" smtClean="0"/>
              <a:t>NoTrees</a:t>
            </a:r>
            <a:endParaRPr lang="en-US" i="1" dirty="0" smtClean="0"/>
          </a:p>
          <a:p>
            <a:pPr marL="674370" lvl="2" indent="-285750"/>
            <a:r>
              <a:rPr lang="en-US" dirty="0" smtClean="0"/>
              <a:t>LCRA/Austin Energy: </a:t>
            </a:r>
            <a:r>
              <a:rPr lang="en-US" i="1" dirty="0" smtClean="0"/>
              <a:t>Fayette Power Project </a:t>
            </a:r>
            <a:endParaRPr lang="en-US" i="1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000" dirty="0" smtClean="0"/>
              <a:t>NRG is </a:t>
            </a:r>
            <a:r>
              <a:rPr lang="en-US" sz="2000" dirty="0"/>
              <a:t>seeking </a:t>
            </a:r>
            <a:r>
              <a:rPr lang="en-US" sz="2000" dirty="0" smtClean="0"/>
              <a:t>TAC approval</a:t>
            </a:r>
            <a:r>
              <a:rPr lang="en-US" sz="2000" dirty="0" smtClean="0"/>
              <a:t> </a:t>
            </a:r>
            <a:r>
              <a:rPr lang="en-US" sz="2000" dirty="0"/>
              <a:t>of </a:t>
            </a:r>
            <a:r>
              <a:rPr lang="en-US" sz="2000" dirty="0" smtClean="0"/>
              <a:t>the application for </a:t>
            </a:r>
            <a:r>
              <a:rPr lang="en-US" sz="2000" dirty="0"/>
              <a:t>permanent site-specific exemption from compliance with </a:t>
            </a:r>
            <a:r>
              <a:rPr lang="en-US" sz="2000" dirty="0" smtClean="0"/>
              <a:t>ERCOT Nodal </a:t>
            </a:r>
            <a:r>
              <a:rPr lang="en-US" sz="2000" dirty="0"/>
              <a:t>Protocols Section </a:t>
            </a:r>
            <a:r>
              <a:rPr lang="en-US" sz="2000" dirty="0" smtClean="0"/>
              <a:t>10.3.2.3(6) for the W. A. Parish Generation Station.</a:t>
            </a:r>
            <a:endParaRPr lang="en-US" sz="2000" dirty="0"/>
          </a:p>
          <a:p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9240524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25001-8523-4BEE-B09D-EAD1B722CF0C}" type="datetime4">
              <a:rPr lang="en-US" smtClean="0"/>
              <a:pPr/>
              <a:t>March 21, 2016</a:t>
            </a:fld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464BEA4-ECAD-4B23-B682-AF22774D7D0B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NRG WAP Metering Exemption</a:t>
            </a:r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Background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39451" y="1272857"/>
            <a:ext cx="8412163" cy="4918075"/>
          </a:xfrm>
        </p:spPr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1400" dirty="0" smtClean="0"/>
              <a:t>The W.A</a:t>
            </a:r>
            <a:r>
              <a:rPr lang="en-US" sz="1400" dirty="0"/>
              <a:t>. Parish Generating Station is wholly-owned by NRG Texas Power LLC, and is situated in Fort Bend County. </a:t>
            </a:r>
            <a:endParaRPr lang="en-US" sz="1400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1400" dirty="0"/>
              <a:t>With a combined name plate capacity of approximately 4,000 MW, consisting of 4 coal-fired generating units, 4 gas-fired units, and a single simple-cycle gas turbine utilized as a blackstart resource, W. A. Parish is one of the largest and most complex generating stations in the state</a:t>
            </a:r>
            <a:r>
              <a:rPr lang="en-US" sz="1400" dirty="0" smtClean="0"/>
              <a:t>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1400" dirty="0" smtClean="0"/>
              <a:t>WAP1 went into commercial operation over 55 years ago.  The newest unit (WAP8) has been in operation for over 34 years.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1400" dirty="0"/>
              <a:t>Interconnecting with 20 different 138kV and 345kV transmission lines, the initial design of the station sought to maximize reliability by integrating </a:t>
            </a:r>
            <a:r>
              <a:rPr lang="en-US" sz="1400" dirty="0" smtClean="0"/>
              <a:t>operations across the entire site, </a:t>
            </a:r>
            <a:r>
              <a:rPr lang="en-US" sz="1400" dirty="0"/>
              <a:t>including the capability for one unit to provide startup power to another in the event of a total, or partial, blackout of the ERCOT grid.  </a:t>
            </a:r>
            <a:endParaRPr lang="en-US" sz="1400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1400" dirty="0" smtClean="0"/>
              <a:t>The </a:t>
            </a:r>
            <a:r>
              <a:rPr lang="en-US" sz="1400" dirty="0"/>
              <a:t>station </a:t>
            </a:r>
            <a:r>
              <a:rPr lang="en-US" sz="1400" dirty="0" smtClean="0"/>
              <a:t>has always been registered as a single facility, and is settled under a single settlements statement, but </a:t>
            </a:r>
            <a:r>
              <a:rPr lang="en-US" sz="1400" dirty="0"/>
              <a:t>has two different EPS Metering Design Proposals, one for the 138kV portion of the site, comprising 11 EPS meters, and the other for the 345kV portion, comprising 3 EPS meters</a:t>
            </a:r>
            <a:r>
              <a:rPr lang="en-US" sz="1400" dirty="0" smtClean="0"/>
              <a:t>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1400" dirty="0" smtClean="0"/>
              <a:t>The POIs for the 138kV system and 345kV system at the site are in excess of 400 yards.</a:t>
            </a:r>
            <a:endParaRPr lang="en-US" sz="1400" dirty="0"/>
          </a:p>
          <a:p>
            <a:pPr marL="0" indent="0"/>
            <a:endParaRPr lang="en-US" sz="1400" dirty="0"/>
          </a:p>
          <a:p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232211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25001-8523-4BEE-B09D-EAD1B722CF0C}" type="datetime4">
              <a:rPr lang="en-US" smtClean="0"/>
              <a:pPr/>
              <a:t>March 21, 2016</a:t>
            </a:fld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464BEA4-ECAD-4B23-B682-AF22774D7D0B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NRG WAP Metering Exemption</a:t>
            </a:r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Metering Exemption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39451" y="1165763"/>
            <a:ext cx="8412163" cy="4918075"/>
          </a:xfrm>
        </p:spPr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000" dirty="0" smtClean="0"/>
              <a:t>W. A. Parish has always operated and been settled as a single facility.</a:t>
            </a:r>
            <a:endParaRPr lang="en-US" sz="20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000" dirty="0" smtClean="0"/>
              <a:t>W. A. Parish is registered as a single facility with a single RARF, but has two EPS Metering Design Proposals.  In order to consolidate the Metering Design Proposals, W. A. Parish must be compliant with 10.3.2.3 (6) (the 400 yard rule).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000" dirty="0" smtClean="0"/>
              <a:t>CenterPoint has already submitted and ERCOT has granted </a:t>
            </a:r>
            <a:r>
              <a:rPr lang="en-US" sz="2000" dirty="0"/>
              <a:t>a</a:t>
            </a:r>
            <a:r>
              <a:rPr lang="en-US" sz="2000" dirty="0" smtClean="0"/>
              <a:t> </a:t>
            </a:r>
            <a:r>
              <a:rPr lang="en-US" sz="2000" dirty="0"/>
              <a:t>t</a:t>
            </a:r>
            <a:r>
              <a:rPr lang="en-US" sz="2000" dirty="0" smtClean="0"/>
              <a:t>emporary </a:t>
            </a:r>
            <a:r>
              <a:rPr lang="en-US" sz="2000" dirty="0"/>
              <a:t>e</a:t>
            </a:r>
            <a:r>
              <a:rPr lang="en-US" sz="2000" dirty="0" smtClean="0"/>
              <a:t>xemption to 10.3.2.3 (6) for W. A. Parish</a:t>
            </a:r>
            <a:r>
              <a:rPr lang="en-US" sz="2000" dirty="0" smtClean="0"/>
              <a:t>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000" dirty="0" smtClean="0"/>
              <a:t>ROS unanimously endorsed approval of the permanent application at their March 3</a:t>
            </a:r>
            <a:r>
              <a:rPr lang="en-US" sz="2000" baseline="30000" dirty="0" smtClean="0"/>
              <a:t>rd</a:t>
            </a:r>
            <a:r>
              <a:rPr lang="en-US" sz="2000" dirty="0" smtClean="0"/>
              <a:t> meeting.</a:t>
            </a:r>
            <a:endParaRPr lang="en-US" sz="2000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000" dirty="0" smtClean="0"/>
              <a:t>NRG </a:t>
            </a:r>
            <a:r>
              <a:rPr lang="en-US" sz="2000" dirty="0" smtClean="0"/>
              <a:t>requests </a:t>
            </a:r>
            <a:r>
              <a:rPr lang="en-US" sz="2000" dirty="0" smtClean="0"/>
              <a:t>that TAC and the ERCOT Board approve the application for </a:t>
            </a:r>
            <a:r>
              <a:rPr lang="en-US" sz="2000" dirty="0"/>
              <a:t>permanent site-specific exemption from compliance with </a:t>
            </a:r>
            <a:r>
              <a:rPr lang="en-US" sz="2000" dirty="0" smtClean="0"/>
              <a:t>ERCOT Nodal </a:t>
            </a:r>
            <a:r>
              <a:rPr lang="en-US" sz="2000" dirty="0"/>
              <a:t>Protocols Section </a:t>
            </a:r>
            <a:r>
              <a:rPr lang="en-US" sz="2000" dirty="0" smtClean="0"/>
              <a:t>10.3.2.3 (6) for the W. A. Parish Generation Station.</a:t>
            </a:r>
            <a:endParaRPr lang="en-US" sz="2000" dirty="0"/>
          </a:p>
          <a:p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5850844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25001-8523-4BEE-B09D-EAD1B722CF0C}" type="datetime4">
              <a:rPr lang="en-US" smtClean="0"/>
              <a:pPr/>
              <a:t>March 21, 2016</a:t>
            </a:fld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464BEA4-ECAD-4B23-B682-AF22774D7D0B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NRG WAP Metering Exemption</a:t>
            </a:r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Recommended Motion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39451" y="1272857"/>
            <a:ext cx="8412163" cy="4918075"/>
          </a:xfrm>
        </p:spPr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000" dirty="0" smtClean="0"/>
              <a:t>TAC approves</a:t>
            </a:r>
            <a:r>
              <a:rPr lang="en-US" sz="2000" dirty="0" smtClean="0"/>
              <a:t> </a:t>
            </a:r>
            <a:r>
              <a:rPr lang="en-US" sz="2000" dirty="0" smtClean="0"/>
              <a:t>the application for </a:t>
            </a:r>
            <a:r>
              <a:rPr lang="en-US" sz="2000" dirty="0"/>
              <a:t>permanent site-specific exemption from compliance with </a:t>
            </a:r>
            <a:r>
              <a:rPr lang="en-US" sz="2000" dirty="0" smtClean="0"/>
              <a:t>ERCOT Nodal </a:t>
            </a:r>
            <a:r>
              <a:rPr lang="en-US" sz="2000" dirty="0"/>
              <a:t>Protocols Section </a:t>
            </a:r>
            <a:r>
              <a:rPr lang="en-US" sz="2000" dirty="0" smtClean="0"/>
              <a:t>10.3.2.3 (6) for the W. A. Parish Generation Station.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465422367"/>
      </p:ext>
    </p:extLst>
  </p:cSld>
  <p:clrMapOvr>
    <a:masterClrMapping/>
  </p:clrMapOvr>
</p:sld>
</file>

<file path=ppt/theme/theme1.xml><?xml version="1.0" encoding="utf-8"?>
<a:theme xmlns:a="http://schemas.openxmlformats.org/drawingml/2006/main" name="NRG WAP Metering Exemption">
  <a:themeElements>
    <a:clrScheme name="NRG">
      <a:dk1>
        <a:srgbClr val="231F20"/>
      </a:dk1>
      <a:lt1>
        <a:srgbClr val="FFFFFF"/>
      </a:lt1>
      <a:dk2>
        <a:srgbClr val="333092"/>
      </a:dk2>
      <a:lt2>
        <a:srgbClr val="EC008C"/>
      </a:lt2>
      <a:accent1>
        <a:srgbClr val="00AEEF"/>
      </a:accent1>
      <a:accent2>
        <a:srgbClr val="439539"/>
      </a:accent2>
      <a:accent3>
        <a:srgbClr val="FFD200"/>
      </a:accent3>
      <a:accent4>
        <a:srgbClr val="FBB034"/>
      </a:accent4>
      <a:accent5>
        <a:srgbClr val="EF3E42"/>
      </a:accent5>
      <a:accent6>
        <a:srgbClr val="AEE0E8"/>
      </a:accent6>
      <a:hlink>
        <a:srgbClr val="D5D7D8"/>
      </a:hlink>
      <a:folHlink>
        <a:srgbClr val="BCBEC0"/>
      </a:folHlink>
    </a:clrScheme>
    <a:fontScheme name="Text page w/subheads_no_pattern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dirty="0"/>
        </a:defPPr>
      </a:lstStyle>
    </a:txDef>
  </a:objectDefaults>
  <a:extraClrSchemeLst>
    <a:extraClrScheme>
      <a:clrScheme name="Text page w/subheads_no_pattern 1">
        <a:dk1>
          <a:srgbClr val="231F20"/>
        </a:dk1>
        <a:lt1>
          <a:srgbClr val="FFFFFF"/>
        </a:lt1>
        <a:dk2>
          <a:srgbClr val="4814A0"/>
        </a:dk2>
        <a:lt2>
          <a:srgbClr val="D80073"/>
        </a:lt2>
        <a:accent1>
          <a:srgbClr val="009DDB"/>
        </a:accent1>
        <a:accent2>
          <a:srgbClr val="39892F"/>
        </a:accent2>
        <a:accent3>
          <a:srgbClr val="FFFFFF"/>
        </a:accent3>
        <a:accent4>
          <a:srgbClr val="1C191A"/>
        </a:accent4>
        <a:accent5>
          <a:srgbClr val="AACCEA"/>
        </a:accent5>
        <a:accent6>
          <a:srgbClr val="337C2A"/>
        </a:accent6>
        <a:hlink>
          <a:srgbClr val="FFCB00"/>
        </a:hlink>
        <a:folHlink>
          <a:srgbClr val="FFA2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A21C44786C75B4D9D28D38A75E5907A" ma:contentTypeVersion="6" ma:contentTypeDescription="Create a new document." ma:contentTypeScope="" ma:versionID="dd24a2e46390cae28bd2b85686a4a99e">
  <xsd:schema xmlns:xsd="http://www.w3.org/2001/XMLSchema" xmlns:xs="http://www.w3.org/2001/XMLSchema" xmlns:p="http://schemas.microsoft.com/office/2006/metadata/properties" xmlns:ns1="http://schemas.microsoft.com/sharepoint/v3" targetNamespace="http://schemas.microsoft.com/office/2006/metadata/properties" ma:root="true" ma:fieldsID="36cfa907a593f0ded4e384f3edfde11f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8" nillable="true" ma:displayName="Scheduling Start Date" ma:internalName="PublishingStartDate">
      <xsd:simpleType>
        <xsd:restriction base="dms:Unknown"/>
      </xsd:simpleType>
    </xsd:element>
    <xsd:element name="PublishingExpirationDate" ma:index="9" nillable="true" ma:displayName="Scheduling End Date" ma:internalName="PublishingExpirationDat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88B18D9B-8C2E-4BE9-B6EE-4BF2CA972C7B}">
  <ds:schemaRefs>
    <ds:schemaRef ds:uri="http://schemas.microsoft.com/office/2006/documentManagement/types"/>
    <ds:schemaRef ds:uri="http://schemas.microsoft.com/office/infopath/2007/PartnerControls"/>
    <ds:schemaRef ds:uri="http://www.w3.org/XML/1998/namespace"/>
    <ds:schemaRef ds:uri="http://schemas.microsoft.com/sharepoint/v3"/>
    <ds:schemaRef ds:uri="http://purl.org/dc/terms/"/>
    <ds:schemaRef ds:uri="http://purl.org/dc/elements/1.1/"/>
    <ds:schemaRef ds:uri="http://schemas.microsoft.com/office/2006/metadata/properties"/>
    <ds:schemaRef ds:uri="http://purl.org/dc/dcmitype/"/>
    <ds:schemaRef ds:uri="http://schemas.openxmlformats.org/package/2006/metadata/core-properties"/>
  </ds:schemaRefs>
</ds:datastoreItem>
</file>

<file path=customXml/itemProps2.xml><?xml version="1.0" encoding="utf-8"?>
<ds:datastoreItem xmlns:ds="http://schemas.openxmlformats.org/officeDocument/2006/customXml" ds:itemID="{14396490-E8A6-4C41-9695-88F3DD9473A7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5C8D191B-7525-4B5D-9704-3DDCBEF3C99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NRG WAP Metering Exemption</Template>
  <TotalTime>190</TotalTime>
  <Words>549</Words>
  <Application>Microsoft Office PowerPoint</Application>
  <PresentationFormat>On-screen Show (4:3)</PresentationFormat>
  <Paragraphs>36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NRG WAP Metering Exemption</vt:lpstr>
      <vt:lpstr>PowerPoint Presentation</vt:lpstr>
      <vt:lpstr>Request from TAC</vt:lpstr>
      <vt:lpstr>Background</vt:lpstr>
      <vt:lpstr>Metering Exemption</vt:lpstr>
      <vt:lpstr>Recommended Motion</vt:lpstr>
    </vt:vector>
  </TitlesOfParts>
  <Company>NRG Energy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Bill Barnes (NRG)</dc:creator>
  <cp:lastModifiedBy>Bill Barnes (NRG)</cp:lastModifiedBy>
  <cp:revision>19</cp:revision>
  <dcterms:created xsi:type="dcterms:W3CDTF">2016-02-15T22:19:15Z</dcterms:created>
  <dcterms:modified xsi:type="dcterms:W3CDTF">2016-03-21T19:04:57Z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0x0101008A21C44786C75B4D9D28D38A75E5907A</vt:lpwstr>
  </property>
</Properties>
</file>