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66" y="-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April </a:t>
            </a:r>
            <a:r>
              <a:rPr lang="en-US" dirty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, 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March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Texas </a:t>
            </a:r>
            <a:r>
              <a:rPr lang="en-US" dirty="0"/>
              <a:t>SET </a:t>
            </a:r>
            <a:r>
              <a:rPr lang="en-US" dirty="0" err="1"/>
              <a:t>Swimlane</a:t>
            </a:r>
            <a:r>
              <a:rPr lang="en-US" dirty="0"/>
              <a:t> Review</a:t>
            </a:r>
          </a:p>
          <a:p>
            <a:r>
              <a:rPr lang="en-US" dirty="0"/>
              <a:t>Flight 0216 ERCOT Review</a:t>
            </a:r>
          </a:p>
          <a:p>
            <a:r>
              <a:rPr lang="en-US" dirty="0" smtClean="0"/>
              <a:t>Script Pack Review and Update</a:t>
            </a:r>
          </a:p>
          <a:p>
            <a:r>
              <a:rPr lang="en-US" dirty="0" smtClean="0"/>
              <a:t>Safety </a:t>
            </a:r>
            <a:r>
              <a:rPr lang="en-US" dirty="0"/>
              <a:t>NET Timeline </a:t>
            </a:r>
            <a:r>
              <a:rPr lang="en-US" dirty="0" smtClean="0"/>
              <a:t>Revisions</a:t>
            </a:r>
          </a:p>
          <a:p>
            <a:pPr lvl="1"/>
            <a:r>
              <a:rPr lang="en-US" dirty="0" smtClean="0"/>
              <a:t>RMG Section 7.10 Procedures for Extended Unplanned System—Review </a:t>
            </a:r>
          </a:p>
          <a:p>
            <a:r>
              <a:rPr lang="en-US" dirty="0"/>
              <a:t>Issues Reviewed</a:t>
            </a:r>
          </a:p>
          <a:p>
            <a:pPr lvl="1"/>
            <a:r>
              <a:rPr lang="en-US" dirty="0"/>
              <a:t>2016-I141, Cancellation / Date Change Window</a:t>
            </a:r>
          </a:p>
          <a:p>
            <a:pPr lvl="1"/>
            <a:r>
              <a:rPr lang="en-US" dirty="0"/>
              <a:t>2016-I142, DEV Process being used to back-date an ESI creation </a:t>
            </a:r>
            <a:r>
              <a:rPr lang="en-US" dirty="0" smtClean="0"/>
              <a:t>date</a:t>
            </a:r>
            <a:endParaRPr lang="en-US" dirty="0"/>
          </a:p>
          <a:p>
            <a:pPr lvl="2"/>
            <a:r>
              <a:rPr lang="en-US" dirty="0" smtClean="0"/>
              <a:t>NPRR created to  address ESI ID Creation Issue</a:t>
            </a:r>
          </a:p>
          <a:p>
            <a:pPr lvl="1"/>
            <a:r>
              <a:rPr lang="en-US" dirty="0"/>
              <a:t>CBCI File Correction Timing </a:t>
            </a:r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March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Other Discussion Items</a:t>
            </a:r>
          </a:p>
          <a:p>
            <a:pPr lvl="1"/>
            <a:r>
              <a:rPr lang="en-US" dirty="0" smtClean="0"/>
              <a:t>RMG Prepay Language Change</a:t>
            </a:r>
          </a:p>
          <a:p>
            <a:pPr lvl="1"/>
            <a:r>
              <a:rPr lang="en-US" dirty="0" smtClean="0"/>
              <a:t>LOA Change Discussion</a:t>
            </a:r>
          </a:p>
          <a:p>
            <a:pPr lvl="1"/>
            <a:r>
              <a:rPr lang="en-US" dirty="0" smtClean="0"/>
              <a:t>Special Character EDI Validation Process</a:t>
            </a:r>
          </a:p>
          <a:p>
            <a:pPr lvl="1"/>
            <a:r>
              <a:rPr lang="en-US" dirty="0" smtClean="0"/>
              <a:t>Meter Removal due to Fire or Demolition</a:t>
            </a:r>
          </a:p>
          <a:p>
            <a:r>
              <a:rPr lang="en-US" dirty="0" smtClean="0"/>
              <a:t>SCR786 </a:t>
            </a:r>
            <a:r>
              <a:rPr lang="en-US" dirty="0"/>
              <a:t>Retail Market Test Environment—Joint TDTMS / Texas SET Discussion</a:t>
            </a:r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 &amp; 21</a:t>
            </a:r>
            <a:r>
              <a:rPr lang="en-US" baseline="30000" dirty="0" smtClean="0"/>
              <a:t>st</a:t>
            </a:r>
            <a:r>
              <a:rPr lang="en-US" dirty="0" smtClean="0"/>
              <a:t> ERCOT MET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124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March Meeting Update</vt:lpstr>
      <vt:lpstr>Texas SET March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TXSET03232016</cp:lastModifiedBy>
  <cp:revision>30</cp:revision>
  <dcterms:created xsi:type="dcterms:W3CDTF">2015-12-11T22:27:18Z</dcterms:created>
  <dcterms:modified xsi:type="dcterms:W3CDTF">2016-03-29T21:59:26Z</dcterms:modified>
</cp:coreProperties>
</file>