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9"/>
  </p:notesMasterIdLst>
  <p:handoutMasterIdLst>
    <p:handoutMasterId r:id="rId10"/>
  </p:handoutMasterIdLst>
  <p:sldIdLst>
    <p:sldId id="260" r:id="rId6"/>
    <p:sldId id="292" r:id="rId7"/>
    <p:sldId id="293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386"/>
    <a:srgbClr val="55BAB7"/>
    <a:srgbClr val="00385E"/>
    <a:srgbClr val="C4E3E1"/>
    <a:srgbClr val="C0D1E2"/>
    <a:srgbClr val="00837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09" autoAdjust="0"/>
  </p:normalViewPr>
  <p:slideViewPr>
    <p:cSldViewPr snapToGrid="0" snapToObjects="1">
      <p:cViewPr varScale="1">
        <p:scale>
          <a:sx n="110" d="100"/>
          <a:sy n="110" d="100"/>
        </p:scale>
        <p:origin x="-1692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200"/>
            <a:chOff x="787400" y="1852613"/>
            <a:chExt cx="7543800" cy="2617972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/>
                <a:t>ROS Report </a:t>
              </a:r>
            </a:p>
            <a:p>
              <a:pPr eaLnBrk="1" hangingPunct="1"/>
              <a:endParaRPr lang="en-US" altLang="en-US" b="1"/>
            </a:p>
            <a:p>
              <a:pPr eaLnBrk="1" hangingPunct="1"/>
              <a:r>
                <a:rPr lang="en-US" altLang="en-US" sz="2000"/>
                <a:t>Alan Bern</a:t>
              </a:r>
            </a:p>
            <a:p>
              <a:pPr eaLnBrk="1" hangingPunct="1"/>
              <a:r>
                <a:rPr lang="en-US" altLang="en-US"/>
                <a:t> </a:t>
              </a:r>
            </a:p>
            <a:p>
              <a:pPr eaLnBrk="1" hangingPunct="1"/>
              <a:r>
                <a:rPr lang="en-US" altLang="en-US" sz="2000"/>
                <a:t>Technical Advisory Committee (TAC) Meeting</a:t>
              </a:r>
            </a:p>
            <a:p>
              <a:pPr eaLnBrk="1" hangingPunct="1"/>
              <a:r>
                <a:rPr lang="en-US" altLang="en-US" sz="2000"/>
                <a:t>ERCOT Public</a:t>
              </a:r>
            </a:p>
            <a:p>
              <a:pPr eaLnBrk="1" hangingPunct="1"/>
              <a:endParaRPr lang="en-US" alt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513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March 31, 2016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2000" b="1" dirty="0" smtClean="0"/>
              <a:t>ROS endorsed NOGRR151, Revisions associated with COM-002-4 and Other Clarifications Associated with Dispatch Instructions as recommended by OWG</a:t>
            </a:r>
          </a:p>
          <a:p>
            <a:pPr lvl="1"/>
            <a:r>
              <a:rPr lang="en-US" sz="1700" b="1" dirty="0" smtClean="0"/>
              <a:t>Sherry Looney presented for OWG to ROS</a:t>
            </a:r>
          </a:p>
          <a:p>
            <a:pPr lvl="1"/>
            <a:r>
              <a:rPr lang="en-US" sz="1700" b="1" dirty="0" smtClean="0"/>
              <a:t>Recommend tabling to sync up with NPRR748 approval by Board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ROS endorsed Recommendation re NRG Application for Permanent Site-Specific Exemption from Compliance with ERCOT Nodal Metering Protocols, Section 10.3.2.3 (6) </a:t>
            </a:r>
          </a:p>
          <a:p>
            <a:pPr lvl="1"/>
            <a:r>
              <a:rPr lang="en-US" sz="1700" b="1" dirty="0" smtClean="0"/>
              <a:t>John </a:t>
            </a:r>
            <a:r>
              <a:rPr lang="en-US" sz="1700" b="1" dirty="0" err="1" smtClean="0"/>
              <a:t>Palen</a:t>
            </a:r>
            <a:r>
              <a:rPr lang="en-US" sz="1700" b="1" dirty="0" smtClean="0"/>
              <a:t> presented to ROS</a:t>
            </a:r>
          </a:p>
          <a:p>
            <a:endParaRPr lang="en-US" sz="1600" dirty="0" smtClean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March 31, 2016 TAC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Update on Appeal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dirty="0" smtClean="0"/>
              <a:t>ROS denied appeal of NOGRR149, Revision to Definition of Transmission Operator</a:t>
            </a:r>
          </a:p>
          <a:p>
            <a:pPr lvl="1"/>
            <a:r>
              <a:rPr lang="en-US" altLang="en-US" sz="1700" b="1" dirty="0" smtClean="0"/>
              <a:t>Gerry </a:t>
            </a:r>
            <a:r>
              <a:rPr lang="en-US" altLang="en-US" sz="1700" b="1" dirty="0" err="1" smtClean="0"/>
              <a:t>Nunan</a:t>
            </a:r>
            <a:r>
              <a:rPr lang="en-US" altLang="en-US" sz="1700" b="1" dirty="0" smtClean="0"/>
              <a:t> with Schneider Engineering presented appeal at ROS</a:t>
            </a:r>
          </a:p>
          <a:p>
            <a:pPr lvl="1"/>
            <a:endParaRPr lang="en-US" altLang="en-US" sz="17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26, 2014 TAC Meeting</a:t>
            </a:r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8B9F88-4009-47D3-BE70-F3C0D343BEB5}">
  <ds:schemaRefs>
    <ds:schemaRef ds:uri="http://schemas.microsoft.com/office/2006/metadata/properties"/>
    <ds:schemaRef ds:uri="8b965130-e3da-4e6b-9b2e-40bd1204f29d"/>
  </ds:schemaRefs>
</ds:datastoreItem>
</file>

<file path=customXml/itemProps2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22657</TotalTime>
  <Words>123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Median</vt:lpstr>
      <vt:lpstr>1_Median</vt:lpstr>
      <vt:lpstr>Slide 1</vt:lpstr>
      <vt:lpstr>Voting Items</vt:lpstr>
      <vt:lpstr>Update on Appeal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Bern, Alan</cp:lastModifiedBy>
  <cp:revision>858</cp:revision>
  <cp:lastPrinted>2013-01-30T23:16:36Z</cp:lastPrinted>
  <dcterms:created xsi:type="dcterms:W3CDTF">2010-04-12T23:12:02Z</dcterms:created>
  <dcterms:modified xsi:type="dcterms:W3CDTF">2016-03-29T19:23:37Z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