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75" d="100"/>
          <a:sy n="75" d="100"/>
        </p:scale>
        <p:origin x="739" y="48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3/25/2016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FEB 2016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FEB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11049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FEB 2016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05268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11125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FEB 2016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250170"/>
              </p:ext>
            </p:extLst>
          </p:nvPr>
        </p:nvGraphicFramePr>
        <p:xfrm>
          <a:off x="152402" y="557784"/>
          <a:ext cx="11582398" cy="62016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56894"/>
                <a:gridCol w="1609403"/>
                <a:gridCol w="1463298"/>
                <a:gridCol w="1399098"/>
                <a:gridCol w="1540778"/>
                <a:gridCol w="1454441"/>
                <a:gridCol w="1558486"/>
              </a:tblGrid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34955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21962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2435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66650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34765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21810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2023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5161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66185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152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465</a:t>
                      </a: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17127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11957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1342</a:t>
                      </a:r>
                      <a:r>
                        <a:rPr lang="en-US" sz="700" dirty="0" smtClean="0">
                          <a:latin typeface="+mn-lt"/>
                        </a:rPr>
                        <a:t>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2935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33680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52082</a:t>
                      </a:r>
                      <a:r>
                        <a:rPr lang="en-US" sz="700" dirty="0" smtClean="0">
                          <a:latin typeface="+mn-lt"/>
                        </a:rPr>
                        <a:t>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33919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3369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8206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100330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423</a:t>
                      </a: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2438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4273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1074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 (Includes Active</a:t>
                      </a:r>
                      <a:r>
                        <a:rPr lang="en-US" sz="700" baseline="0" dirty="0" smtClean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1994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891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smtClean="0"/>
                        <a:t>2886</a:t>
                      </a:r>
                      <a:endParaRPr lang="en-US" sz="700" dirty="0"/>
                    </a:p>
                  </a:txBody>
                  <a:tcPr anchor="ctr"/>
                </a:tc>
              </a:tr>
              <a:tr h="21074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1899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596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2496</a:t>
                      </a:r>
                      <a:endParaRPr lang="en-US" sz="700" dirty="0"/>
                    </a:p>
                  </a:txBody>
                  <a:tcPr anchor="ctr"/>
                </a:tc>
              </a:tr>
              <a:tr h="195694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95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294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389</a:t>
                      </a:r>
                      <a:endParaRPr lang="en-US" sz="700" dirty="0"/>
                    </a:p>
                  </a:txBody>
                  <a:tcPr anchor="ctr"/>
                </a:tc>
              </a:tr>
              <a:tr h="195694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3466316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2391560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197318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856427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217835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7129456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3397559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2391527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198109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856637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217669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7061501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8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3936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9747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3916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5337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7719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2658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1582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57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3042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701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1270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612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494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NRC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4154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4166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312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FEB 2016</a:t>
            </a:r>
            <a:br>
              <a:rPr lang="en-US" altLang="en-US" sz="2300" b="1" dirty="0" smtClean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981200"/>
            <a:ext cx="403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038600"/>
            <a:ext cx="4419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905000"/>
            <a:ext cx="4267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191000"/>
            <a:ext cx="49434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26938</TotalTime>
  <Words>576</Words>
  <Application>Microsoft Office PowerPoint</Application>
  <PresentationFormat>Custom</PresentationFormat>
  <Paragraphs>342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Microsoft YaHei</vt:lpstr>
      <vt:lpstr>MS Mincho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FEB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Microsoft account</cp:lastModifiedBy>
  <cp:revision>1118</cp:revision>
  <cp:lastPrinted>2014-05-01T16:40:31Z</cp:lastPrinted>
  <dcterms:modified xsi:type="dcterms:W3CDTF">2016-03-25T18:54:01Z</dcterms:modified>
</cp:coreProperties>
</file>