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1" r:id="rId9"/>
    <p:sldId id="26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114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18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619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RUC Congestion Rent Discussion</a:t>
            </a:r>
            <a:endParaRPr lang="en-US" b="1" dirty="0"/>
          </a:p>
          <a:p>
            <a:r>
              <a:rPr lang="en-US" b="1" dirty="0" smtClean="0"/>
              <a:t>QSE Managers Working Group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Jeff Gilbertson</a:t>
            </a:r>
            <a:endParaRPr lang="en-US" dirty="0"/>
          </a:p>
          <a:p>
            <a:r>
              <a:rPr lang="en-US" dirty="0" smtClean="0"/>
              <a:t>ERCOT Market Analysis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3/23/2016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 smtClean="0"/>
              <a:t>RUC Congestion Rent Discussion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1"/>
            <a:ext cx="8534400" cy="4853232"/>
          </a:xfrm>
        </p:spPr>
        <p:txBody>
          <a:bodyPr/>
          <a:lstStyle/>
          <a:p>
            <a:r>
              <a:rPr lang="en-US" sz="2400" dirty="0" smtClean="0"/>
              <a:t>During TAC discussion on RUC effects on prices, TAC </a:t>
            </a:r>
            <a:r>
              <a:rPr lang="en-US" sz="2400"/>
              <a:t>requested </a:t>
            </a:r>
            <a:r>
              <a:rPr lang="en-US" sz="2400" smtClean="0"/>
              <a:t>that ERCOT </a:t>
            </a:r>
            <a:r>
              <a:rPr lang="en-US" sz="2400" dirty="0"/>
              <a:t>quantify the impact of RUC deployments on congestion rent</a:t>
            </a:r>
          </a:p>
          <a:p>
            <a:r>
              <a:rPr lang="en-US" sz="2400" dirty="0" smtClean="0"/>
              <a:t>NPRR626 </a:t>
            </a:r>
            <a:r>
              <a:rPr lang="en-US" sz="2400" dirty="0" smtClean="0"/>
              <a:t>added Reliability Deployment Price Adder to mitigate price suppression associated with RUC and other out of market deployments</a:t>
            </a:r>
          </a:p>
          <a:p>
            <a:r>
              <a:rPr lang="en-US" sz="2400" dirty="0" smtClean="0"/>
              <a:t>Reliability Deployment Price Adder is system-wide, and therefore does not account for price effects of congestion</a:t>
            </a:r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 smtClean="0"/>
              <a:t>RUC Congestion Rent Methodology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1"/>
            <a:ext cx="8534400" cy="4853232"/>
          </a:xfrm>
        </p:spPr>
        <p:txBody>
          <a:bodyPr/>
          <a:lstStyle/>
          <a:p>
            <a:r>
              <a:rPr lang="en-US" sz="2400" dirty="0" smtClean="0"/>
              <a:t>Proposed methodology</a:t>
            </a:r>
          </a:p>
          <a:p>
            <a:pPr lvl="1"/>
            <a:r>
              <a:rPr lang="en-US" sz="2000" dirty="0" smtClean="0"/>
              <a:t>Re-run SCED for all intervals in 2015 for which one or more resources were </a:t>
            </a:r>
            <a:r>
              <a:rPr lang="en-US" sz="2000" dirty="0" err="1" smtClean="0"/>
              <a:t>RUCed</a:t>
            </a:r>
            <a:r>
              <a:rPr lang="en-US" sz="2000" dirty="0" smtClean="0"/>
              <a:t> and did not opt out</a:t>
            </a:r>
          </a:p>
          <a:p>
            <a:pPr lvl="1"/>
            <a:r>
              <a:rPr lang="en-US" sz="2000" dirty="0" smtClean="0"/>
              <a:t>In SCED re-run, set all </a:t>
            </a:r>
            <a:r>
              <a:rPr lang="en-US" sz="2000" dirty="0" err="1" smtClean="0"/>
              <a:t>RUCed</a:t>
            </a:r>
            <a:r>
              <a:rPr lang="en-US" sz="2000" dirty="0" smtClean="0"/>
              <a:t> resources to OFF</a:t>
            </a:r>
          </a:p>
          <a:p>
            <a:pPr lvl="1"/>
            <a:r>
              <a:rPr lang="en-US" sz="2000" dirty="0" smtClean="0"/>
              <a:t>Compare new congestion rent (constraint flow * shadow price) of all constraints against actual congestion rent</a:t>
            </a:r>
          </a:p>
          <a:p>
            <a:pPr lvl="1"/>
            <a:endParaRPr lang="en-US" sz="2000" dirty="0" smtClean="0"/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 smtClean="0"/>
              <a:t>RUC Congestion Rent Example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1"/>
            <a:ext cx="8534400" cy="4853232"/>
          </a:xfrm>
        </p:spPr>
        <p:txBody>
          <a:bodyPr/>
          <a:lstStyle/>
          <a:p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102660"/>
            <a:ext cx="2250113" cy="104069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512" y="2579519"/>
            <a:ext cx="8639175" cy="34194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91000" y="677499"/>
            <a:ext cx="4114800" cy="1823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83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726</TotalTime>
  <Words>140</Words>
  <Application>Microsoft Office PowerPoint</Application>
  <PresentationFormat>On-screen Show (4:3)</PresentationFormat>
  <Paragraphs>24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RUC Congestion Rent Discussion</vt:lpstr>
      <vt:lpstr>RUC Congestion Rent Methodology</vt:lpstr>
      <vt:lpstr>RUC Congestion Rent Example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Gilbertson, Jeff</cp:lastModifiedBy>
  <cp:revision>44</cp:revision>
  <cp:lastPrinted>2016-01-21T20:53:15Z</cp:lastPrinted>
  <dcterms:created xsi:type="dcterms:W3CDTF">2016-01-21T15:20:31Z</dcterms:created>
  <dcterms:modified xsi:type="dcterms:W3CDTF">2016-03-22T21:23:34Z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