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57" r:id="rId10"/>
    <p:sldId id="261" r:id="rId11"/>
    <p:sldId id="262" r:id="rId12"/>
    <p:sldId id="275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57"/>
            <p14:sldId id="261"/>
            <p14:sldId id="262"/>
            <p14:sldId id="275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9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03/23/2016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b="1" dirty="0" smtClean="0">
              <a:solidFill>
                <a:srgbClr val="00ACC8"/>
              </a:solidFill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Flight 0216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0216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0216 Adhoc </a:t>
            </a:r>
            <a:r>
              <a:rPr lang="en-US" sz="2400" dirty="0" smtClean="0"/>
              <a:t>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signup began 01/06/16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0216 signup deadline was 01/13/16 (Adhoc,03/04/16 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began 01/19/16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02/15/16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1015 </a:t>
            </a:r>
            <a:r>
              <a:rPr lang="en-US" sz="2000" dirty="0" smtClean="0">
                <a:solidFill>
                  <a:prstClr val="black"/>
                </a:solidFill>
              </a:rPr>
              <a:t>concluded </a:t>
            </a:r>
            <a:r>
              <a:rPr lang="en-US" sz="2000" dirty="0">
                <a:solidFill>
                  <a:prstClr val="black"/>
                </a:solidFill>
              </a:rPr>
              <a:t>on 02/26/16 (Contingency/Adhoc Period until 04/15/16)</a:t>
            </a:r>
            <a:endParaRPr lang="en-US" sz="20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03/23/16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0216 is 100% complete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Connectivity </a:t>
            </a:r>
            <a:r>
              <a:rPr lang="en-US" sz="2000" dirty="0" smtClean="0">
                <a:solidFill>
                  <a:prstClr val="black"/>
                </a:solidFill>
              </a:rPr>
              <a:t>is complete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 New CRs are </a:t>
            </a:r>
            <a:r>
              <a:rPr lang="en-US" sz="2000" dirty="0" smtClean="0">
                <a:solidFill>
                  <a:prstClr val="black"/>
                </a:solidFill>
              </a:rPr>
              <a:t>tested </a:t>
            </a:r>
            <a:r>
              <a:rPr lang="en-US" sz="2000" dirty="0">
                <a:solidFill>
                  <a:prstClr val="black"/>
                </a:solidFill>
              </a:rPr>
              <a:t>(Including 6 additional DUNS)</a:t>
            </a:r>
            <a:endParaRPr lang="en-US" sz="2000" dirty="0" smtClean="0"/>
          </a:p>
          <a:p>
            <a:r>
              <a:rPr lang="en-US" sz="2000" dirty="0">
                <a:solidFill>
                  <a:prstClr val="black"/>
                </a:solidFill>
              </a:rPr>
              <a:t>4 Existing CRs: 2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>
                <a:solidFill>
                  <a:prstClr val="black"/>
                </a:solidFill>
              </a:rPr>
              <a:t>bank change, 1 </a:t>
            </a:r>
            <a:r>
              <a:rPr lang="en-US" sz="2000" dirty="0" smtClean="0">
                <a:solidFill>
                  <a:prstClr val="black"/>
                </a:solidFill>
              </a:rPr>
              <a:t>CR added </a:t>
            </a:r>
            <a:r>
              <a:rPr lang="en-US" sz="2000" dirty="0">
                <a:solidFill>
                  <a:prstClr val="black"/>
                </a:solidFill>
              </a:rPr>
              <a:t>a territory, 1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>
                <a:solidFill>
                  <a:prstClr val="black"/>
                </a:solidFill>
              </a:rPr>
              <a:t>production system server changes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1,452 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connectivity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03/23/16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Flight </a:t>
            </a:r>
            <a:r>
              <a:rPr lang="en-US" dirty="0" smtClean="0"/>
              <a:t>0216</a:t>
            </a:r>
            <a:r>
              <a:rPr lang="en-US" dirty="0"/>
              <a:t> </a:t>
            </a:r>
            <a:r>
              <a:rPr lang="en-US" dirty="0" smtClean="0"/>
              <a:t>Adhoc </a:t>
            </a:r>
            <a:r>
              <a:rPr lang="en-US" dirty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000" dirty="0" smtClean="0"/>
              <a:t>Adhoc testing is </a:t>
            </a:r>
            <a:r>
              <a:rPr lang="en-US" sz="2000" dirty="0" smtClean="0"/>
              <a:t>85.15% </a:t>
            </a:r>
            <a:r>
              <a:rPr lang="en-US" sz="2000" dirty="0" smtClean="0"/>
              <a:t>complete</a:t>
            </a:r>
          </a:p>
          <a:p>
            <a:r>
              <a:rPr lang="en-US" sz="2000" dirty="0" smtClean="0"/>
              <a:t>1 CR is testing for Adhoc Bank Change testing</a:t>
            </a:r>
          </a:p>
          <a:p>
            <a:r>
              <a:rPr lang="en-US" sz="2000" dirty="0" smtClean="0"/>
              <a:t>2 CRs are testing for Adhoc Service Provider Change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303 </a:t>
            </a:r>
            <a:r>
              <a:rPr lang="en-US" sz="2000" dirty="0">
                <a:solidFill>
                  <a:prstClr val="black"/>
                </a:solidFill>
              </a:rPr>
              <a:t>tasks a</a:t>
            </a:r>
            <a:r>
              <a:rPr lang="en-US" sz="2000" dirty="0" smtClean="0">
                <a:solidFill>
                  <a:prstClr val="black"/>
                </a:solidFill>
              </a:rPr>
              <a:t>re scheduled </a:t>
            </a:r>
            <a:r>
              <a:rPr lang="en-US" sz="2000" dirty="0">
                <a:solidFill>
                  <a:prstClr val="black"/>
                </a:solidFill>
              </a:rPr>
              <a:t>including connectivity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03/23/16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begins 05/11/16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deadline i</a:t>
            </a:r>
            <a:r>
              <a:rPr lang="en-US" sz="2000" dirty="0" smtClean="0">
                <a:solidFill>
                  <a:prstClr val="black"/>
                </a:solidFill>
              </a:rPr>
              <a:t>s 05/18/16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06/24/16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begins 05/24/16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begins 06/13/16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1015 </a:t>
            </a:r>
            <a:r>
              <a:rPr lang="en-US" sz="2000" dirty="0" smtClean="0">
                <a:solidFill>
                  <a:prstClr val="black"/>
                </a:solidFill>
              </a:rPr>
              <a:t>concludes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06/24/16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08/12/16)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No transactions to be sent or received the week of July 4 (7/4 – 7/8)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03/23/16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4240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Texas Set Working Group</a:t>
            </a:r>
          </a:p>
          <a:p>
            <a:pPr algn="r"/>
            <a:r>
              <a:rPr lang="en-US" sz="900" dirty="0" smtClean="0"/>
              <a:t>03/23/16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</TotalTime>
  <Words>273</Words>
  <Application>Microsoft Office PowerPoint</Application>
  <PresentationFormat>On-screen Show (4:3)</PresentationFormat>
  <Paragraphs>63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0216 Schedule</vt:lpstr>
      <vt:lpstr>Flight 0216 Summary</vt:lpstr>
      <vt:lpstr>Flight 0216 Adhoc Summary</vt:lpstr>
      <vt:lpstr>Flight 0616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43</cp:revision>
  <cp:lastPrinted>2016-01-21T20:53:15Z</cp:lastPrinted>
  <dcterms:created xsi:type="dcterms:W3CDTF">2016-01-21T15:20:31Z</dcterms:created>
  <dcterms:modified xsi:type="dcterms:W3CDTF">2016-03-22T14:25:47Z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