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trictFirstAndLastChars="0" saveSubsetFonts="1">
  <p:sldMasterIdLst>
    <p:sldMasterId id="2147484234" r:id="rId1"/>
    <p:sldMasterId id="2147484243" r:id="rId2"/>
  </p:sldMasterIdLst>
  <p:notesMasterIdLst>
    <p:notesMasterId r:id="rId9"/>
  </p:notesMasterIdLst>
  <p:handoutMasterIdLst>
    <p:handoutMasterId r:id="rId10"/>
  </p:handoutMasterIdLst>
  <p:sldIdLst>
    <p:sldId id="485" r:id="rId3"/>
    <p:sldId id="501" r:id="rId4"/>
    <p:sldId id="491" r:id="rId5"/>
    <p:sldId id="503" r:id="rId6"/>
    <p:sldId id="502" r:id="rId7"/>
    <p:sldId id="499" r:id="rId8"/>
  </p:sldIdLst>
  <p:sldSz cx="9144000" cy="6858000" type="letter"/>
  <p:notesSz cx="7010400" cy="9223375"/>
  <p:kinsoku lang="ja-JP" invalStChars="、。，．・：；？！゛゜ヽヾゝゞ々ー’”）〕］｝〉》」』】°‰′″℃￠％ぁぃぅぇぉっゃゅょゎァィゥェォッャュョヮヵヶ!%),.:;?]}｡｣､･ｧｨｩｪｫｬｭｮｯｰﾞﾟ" invalEndChars="‘“（〔［｛〈《「『【￥＄$([\{｢￡"/>
  <p:defaultTextStyle>
    <a:defPPr>
      <a:defRPr lang="en-US"/>
    </a:defPPr>
    <a:lvl1pPr algn="l" rtl="0" eaLnBrk="0" fontAlgn="base" hangingPunct="0">
      <a:lnSpc>
        <a:spcPct val="90000"/>
      </a:lnSpc>
      <a:spcBef>
        <a:spcPct val="50000"/>
      </a:spcBef>
      <a:spcAft>
        <a:spcPct val="0"/>
      </a:spcAft>
      <a:defRPr sz="1600" kern="1200">
        <a:solidFill>
          <a:schemeClr val="tx1"/>
        </a:solidFill>
        <a:latin typeface="Arial" charset="0"/>
        <a:ea typeface="+mn-ea"/>
        <a:cs typeface="+mn-cs"/>
      </a:defRPr>
    </a:lvl1pPr>
    <a:lvl2pPr marL="457200" algn="l" rtl="0" eaLnBrk="0" fontAlgn="base" hangingPunct="0">
      <a:lnSpc>
        <a:spcPct val="90000"/>
      </a:lnSpc>
      <a:spcBef>
        <a:spcPct val="50000"/>
      </a:spcBef>
      <a:spcAft>
        <a:spcPct val="0"/>
      </a:spcAft>
      <a:defRPr sz="1600" kern="1200">
        <a:solidFill>
          <a:schemeClr val="tx1"/>
        </a:solidFill>
        <a:latin typeface="Arial" charset="0"/>
        <a:ea typeface="+mn-ea"/>
        <a:cs typeface="+mn-cs"/>
      </a:defRPr>
    </a:lvl2pPr>
    <a:lvl3pPr marL="914400" algn="l" rtl="0" eaLnBrk="0" fontAlgn="base" hangingPunct="0">
      <a:lnSpc>
        <a:spcPct val="90000"/>
      </a:lnSpc>
      <a:spcBef>
        <a:spcPct val="50000"/>
      </a:spcBef>
      <a:spcAft>
        <a:spcPct val="0"/>
      </a:spcAft>
      <a:defRPr sz="1600" kern="1200">
        <a:solidFill>
          <a:schemeClr val="tx1"/>
        </a:solidFill>
        <a:latin typeface="Arial" charset="0"/>
        <a:ea typeface="+mn-ea"/>
        <a:cs typeface="+mn-cs"/>
      </a:defRPr>
    </a:lvl3pPr>
    <a:lvl4pPr marL="1371600" algn="l" rtl="0" eaLnBrk="0" fontAlgn="base" hangingPunct="0">
      <a:lnSpc>
        <a:spcPct val="90000"/>
      </a:lnSpc>
      <a:spcBef>
        <a:spcPct val="50000"/>
      </a:spcBef>
      <a:spcAft>
        <a:spcPct val="0"/>
      </a:spcAft>
      <a:defRPr sz="1600" kern="1200">
        <a:solidFill>
          <a:schemeClr val="tx1"/>
        </a:solidFill>
        <a:latin typeface="Arial" charset="0"/>
        <a:ea typeface="+mn-ea"/>
        <a:cs typeface="+mn-cs"/>
      </a:defRPr>
    </a:lvl4pPr>
    <a:lvl5pPr marL="1828800" algn="l" rtl="0" eaLnBrk="0" fontAlgn="base" hangingPunct="0">
      <a:lnSpc>
        <a:spcPct val="90000"/>
      </a:lnSpc>
      <a:spcBef>
        <a:spcPct val="50000"/>
      </a:spcBef>
      <a:spcAft>
        <a:spcPct val="0"/>
      </a:spcAft>
      <a:defRPr sz="1600" kern="1200">
        <a:solidFill>
          <a:schemeClr val="tx1"/>
        </a:solidFill>
        <a:latin typeface="Arial" charset="0"/>
        <a:ea typeface="+mn-ea"/>
        <a:cs typeface="+mn-cs"/>
      </a:defRPr>
    </a:lvl5pPr>
    <a:lvl6pPr marL="2286000" algn="l" defTabSz="914400" rtl="0" eaLnBrk="1" latinLnBrk="0" hangingPunct="1">
      <a:defRPr sz="1600" kern="1200">
        <a:solidFill>
          <a:schemeClr val="tx1"/>
        </a:solidFill>
        <a:latin typeface="Arial" charset="0"/>
        <a:ea typeface="+mn-ea"/>
        <a:cs typeface="+mn-cs"/>
      </a:defRPr>
    </a:lvl6pPr>
    <a:lvl7pPr marL="2743200" algn="l" defTabSz="914400" rtl="0" eaLnBrk="1" latinLnBrk="0" hangingPunct="1">
      <a:defRPr sz="1600" kern="1200">
        <a:solidFill>
          <a:schemeClr val="tx1"/>
        </a:solidFill>
        <a:latin typeface="Arial" charset="0"/>
        <a:ea typeface="+mn-ea"/>
        <a:cs typeface="+mn-cs"/>
      </a:defRPr>
    </a:lvl7pPr>
    <a:lvl8pPr marL="3200400" algn="l" defTabSz="914400" rtl="0" eaLnBrk="1" latinLnBrk="0" hangingPunct="1">
      <a:defRPr sz="1600" kern="1200">
        <a:solidFill>
          <a:schemeClr val="tx1"/>
        </a:solidFill>
        <a:latin typeface="Arial" charset="0"/>
        <a:ea typeface="+mn-ea"/>
        <a:cs typeface="+mn-cs"/>
      </a:defRPr>
    </a:lvl8pPr>
    <a:lvl9pPr marL="3657600" algn="l" defTabSz="914400" rtl="0" eaLnBrk="1" latinLnBrk="0" hangingPunct="1">
      <a:defRPr sz="1600"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Pakeltis, Michael J." initials="MJP" lastIdx="4" clrIdx="0"/>
</p:cmAuthorLst>
</file>

<file path=ppt/presProps.xml><?xml version="1.0" encoding="utf-8"?>
<p:presentationPr xmlns:a="http://schemas.openxmlformats.org/drawingml/2006/main" xmlns:r="http://schemas.openxmlformats.org/officeDocument/2006/relationships" xmlns:p="http://schemas.openxmlformats.org/presentationml/2006/main">
  <p:prnPr/>
  <p:showPr showNarration="1" useTimings="0">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6699FF"/>
    <a:srgbClr val="FFFFFF"/>
    <a:srgbClr val="D10016"/>
    <a:srgbClr val="B3CCFF"/>
    <a:srgbClr val="FDF394"/>
    <a:srgbClr val="E8BB7E"/>
    <a:srgbClr val="B3C4D1"/>
    <a:srgbClr val="8D61B8"/>
    <a:srgbClr val="19314C"/>
    <a:srgbClr val="00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9462" autoAdjust="0"/>
    <p:restoredTop sz="98802" autoAdjust="0"/>
  </p:normalViewPr>
  <p:slideViewPr>
    <p:cSldViewPr>
      <p:cViewPr varScale="1">
        <p:scale>
          <a:sx n="71" d="100"/>
          <a:sy n="71" d="100"/>
        </p:scale>
        <p:origin x="1518" y="60"/>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presProps" Target="pres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commentAuthors" Target="commentAuthors.xml"/><Relationship Id="rId5" Type="http://schemas.openxmlformats.org/officeDocument/2006/relationships/slide" Target="slides/slide3.xml"/><Relationship Id="rId15" Type="http://schemas.openxmlformats.org/officeDocument/2006/relationships/tableStyles" Target="tableStyles.xml"/><Relationship Id="rId10" Type="http://schemas.openxmlformats.org/officeDocument/2006/relationships/handoutMaster" Target="handoutMasters/handoutMaster1.xml"/><Relationship Id="rId4" Type="http://schemas.openxmlformats.org/officeDocument/2006/relationships/slide" Target="slides/slide2.xml"/><Relationship Id="rId9" Type="http://schemas.openxmlformats.org/officeDocument/2006/relationships/notesMaster" Target="notesMasters/notesMaster1.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3519811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3"/>
          <p:cNvSpPr>
            <a:spLocks noGrp="1" noRot="1" noChangeAspect="1" noChangeArrowheads="1" noTextEdit="1"/>
          </p:cNvSpPr>
          <p:nvPr>
            <p:ph type="sldImg" idx="2"/>
          </p:nvPr>
        </p:nvSpPr>
        <p:spPr bwMode="auto">
          <a:xfrm>
            <a:off x="1209675" y="698500"/>
            <a:ext cx="4595813" cy="3446463"/>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14339" name="Rectangle 4"/>
          <p:cNvSpPr>
            <a:spLocks noChangeArrowheads="1"/>
          </p:cNvSpPr>
          <p:nvPr/>
        </p:nvSpPr>
        <p:spPr bwMode="auto">
          <a:xfrm>
            <a:off x="912002" y="4695165"/>
            <a:ext cx="5390868" cy="36020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1996" tIns="44412" rIns="91996" bIns="44412"/>
          <a:lstStyle>
            <a:lvl1pPr>
              <a:defRPr sz="1600">
                <a:solidFill>
                  <a:schemeClr val="tx1"/>
                </a:solidFill>
                <a:latin typeface="Arial" charset="0"/>
              </a:defRPr>
            </a:lvl1pPr>
            <a:lvl2pPr marL="742950" indent="-285750">
              <a:defRPr sz="1600">
                <a:solidFill>
                  <a:schemeClr val="tx1"/>
                </a:solidFill>
                <a:latin typeface="Arial" charset="0"/>
              </a:defRPr>
            </a:lvl2pPr>
            <a:lvl3pPr marL="1143000" indent="-228600">
              <a:defRPr sz="1600">
                <a:solidFill>
                  <a:schemeClr val="tx1"/>
                </a:solidFill>
                <a:latin typeface="Arial" charset="0"/>
              </a:defRPr>
            </a:lvl3pPr>
            <a:lvl4pPr marL="1600200" indent="-228600">
              <a:defRPr sz="1600">
                <a:solidFill>
                  <a:schemeClr val="tx1"/>
                </a:solidFill>
                <a:latin typeface="Arial" charset="0"/>
              </a:defRPr>
            </a:lvl4pPr>
            <a:lvl5pPr marL="2057400" indent="-228600">
              <a:defRPr sz="1600">
                <a:solidFill>
                  <a:schemeClr val="tx1"/>
                </a:solidFill>
                <a:latin typeface="Arial" charset="0"/>
              </a:defRPr>
            </a:lvl5pPr>
            <a:lvl6pPr marL="2514600" indent="-228600" eaLnBrk="0" fontAlgn="base" hangingPunct="0">
              <a:lnSpc>
                <a:spcPct val="90000"/>
              </a:lnSpc>
              <a:spcBef>
                <a:spcPct val="50000"/>
              </a:spcBef>
              <a:spcAft>
                <a:spcPct val="0"/>
              </a:spcAft>
              <a:defRPr sz="1600">
                <a:solidFill>
                  <a:schemeClr val="tx1"/>
                </a:solidFill>
                <a:latin typeface="Arial" charset="0"/>
              </a:defRPr>
            </a:lvl6pPr>
            <a:lvl7pPr marL="2971800" indent="-228600" eaLnBrk="0" fontAlgn="base" hangingPunct="0">
              <a:lnSpc>
                <a:spcPct val="90000"/>
              </a:lnSpc>
              <a:spcBef>
                <a:spcPct val="50000"/>
              </a:spcBef>
              <a:spcAft>
                <a:spcPct val="0"/>
              </a:spcAft>
              <a:defRPr sz="1600">
                <a:solidFill>
                  <a:schemeClr val="tx1"/>
                </a:solidFill>
                <a:latin typeface="Arial" charset="0"/>
              </a:defRPr>
            </a:lvl7pPr>
            <a:lvl8pPr marL="3429000" indent="-228600" eaLnBrk="0" fontAlgn="base" hangingPunct="0">
              <a:lnSpc>
                <a:spcPct val="90000"/>
              </a:lnSpc>
              <a:spcBef>
                <a:spcPct val="50000"/>
              </a:spcBef>
              <a:spcAft>
                <a:spcPct val="0"/>
              </a:spcAft>
              <a:defRPr sz="1600">
                <a:solidFill>
                  <a:schemeClr val="tx1"/>
                </a:solidFill>
                <a:latin typeface="Arial" charset="0"/>
              </a:defRPr>
            </a:lvl8pPr>
            <a:lvl9pPr marL="3886200" indent="-228600" eaLnBrk="0" fontAlgn="base" hangingPunct="0">
              <a:lnSpc>
                <a:spcPct val="90000"/>
              </a:lnSpc>
              <a:spcBef>
                <a:spcPct val="50000"/>
              </a:spcBef>
              <a:spcAft>
                <a:spcPct val="0"/>
              </a:spcAft>
              <a:defRPr sz="1600">
                <a:solidFill>
                  <a:schemeClr val="tx1"/>
                </a:solidFill>
                <a:latin typeface="Arial" charset="0"/>
              </a:defRPr>
            </a:lvl9pPr>
          </a:lstStyle>
          <a:p>
            <a:pPr>
              <a:spcBef>
                <a:spcPct val="40000"/>
              </a:spcBef>
              <a:defRPr/>
            </a:pPr>
            <a:r>
              <a:rPr lang="en-US" altLang="en-US" sz="1200" smtClean="0"/>
              <a:t>Flush left text</a:t>
            </a:r>
          </a:p>
          <a:p>
            <a:pPr>
              <a:spcBef>
                <a:spcPct val="40000"/>
              </a:spcBef>
              <a:defRPr/>
            </a:pPr>
            <a:endParaRPr lang="en-US" altLang="en-US" sz="1200" smtClean="0"/>
          </a:p>
          <a:p>
            <a:pPr>
              <a:spcBef>
                <a:spcPct val="40000"/>
              </a:spcBef>
              <a:defRPr/>
            </a:pPr>
            <a:r>
              <a:rPr lang="en-US" altLang="en-US" sz="1200" smtClean="0"/>
              <a:t>Bullet level</a:t>
            </a:r>
          </a:p>
          <a:p>
            <a:pPr>
              <a:spcBef>
                <a:spcPct val="40000"/>
              </a:spcBef>
              <a:defRPr/>
            </a:pPr>
            <a:r>
              <a:rPr lang="en-US" altLang="en-US" sz="1200" smtClean="0"/>
              <a:t>Dash level</a:t>
            </a:r>
          </a:p>
          <a:p>
            <a:pPr>
              <a:spcBef>
                <a:spcPct val="40000"/>
              </a:spcBef>
              <a:defRPr/>
            </a:pPr>
            <a:r>
              <a:rPr lang="en-US" altLang="en-US" sz="1200" smtClean="0"/>
              <a:t>Double dash level</a:t>
            </a:r>
          </a:p>
          <a:p>
            <a:pPr>
              <a:spcBef>
                <a:spcPct val="40000"/>
              </a:spcBef>
              <a:defRPr/>
            </a:pPr>
            <a:r>
              <a:rPr lang="en-US" altLang="en-US" sz="1200" smtClean="0"/>
              <a:t>Fifth Level</a:t>
            </a:r>
          </a:p>
        </p:txBody>
      </p:sp>
    </p:spTree>
    <p:extLst>
      <p:ext uri="{BB962C8B-B14F-4D97-AF65-F5344CB8AC3E}">
        <p14:creationId xmlns:p14="http://schemas.microsoft.com/office/powerpoint/2010/main" val="3857721975"/>
      </p:ext>
    </p:extLst>
  </p:cSld>
  <p:clrMap bg1="lt1" tx1="dk1" bg2="lt2" tx2="dk2" accent1="accent1" accent2="accent2" accent3="accent3" accent4="accent4" accent5="accent5" accent6="accent6" hlink="hlink" folHlink="folHlink"/>
  <p:notesStyle>
    <a:lvl1pPr algn="l" rtl="0" eaLnBrk="0" fontAlgn="base" hangingPunct="0">
      <a:lnSpc>
        <a:spcPct val="90000"/>
      </a:lnSpc>
      <a:spcBef>
        <a:spcPct val="40000"/>
      </a:spcBef>
      <a:spcAft>
        <a:spcPct val="0"/>
      </a:spcAft>
      <a:defRPr sz="1200" kern="1200">
        <a:solidFill>
          <a:schemeClr val="tx1"/>
        </a:solidFill>
        <a:latin typeface="Arial" charset="0"/>
        <a:ea typeface="+mn-ea"/>
        <a:cs typeface="+mn-cs"/>
      </a:defRPr>
    </a:lvl1pPr>
    <a:lvl2pPr marL="457200" algn="l" rtl="0" eaLnBrk="0" fontAlgn="base" hangingPunct="0">
      <a:lnSpc>
        <a:spcPct val="90000"/>
      </a:lnSpc>
      <a:spcBef>
        <a:spcPct val="40000"/>
      </a:spcBef>
      <a:spcAft>
        <a:spcPct val="0"/>
      </a:spcAft>
      <a:defRPr sz="1200" kern="1200">
        <a:solidFill>
          <a:schemeClr val="tx1"/>
        </a:solidFill>
        <a:latin typeface="Arial" charset="0"/>
        <a:ea typeface="+mn-ea"/>
        <a:cs typeface="+mn-cs"/>
      </a:defRPr>
    </a:lvl2pPr>
    <a:lvl3pPr marL="914400" algn="l" rtl="0" eaLnBrk="0" fontAlgn="base" hangingPunct="0">
      <a:lnSpc>
        <a:spcPct val="90000"/>
      </a:lnSpc>
      <a:spcBef>
        <a:spcPct val="40000"/>
      </a:spcBef>
      <a:spcAft>
        <a:spcPct val="0"/>
      </a:spcAft>
      <a:defRPr sz="1200" kern="1200">
        <a:solidFill>
          <a:schemeClr val="tx1"/>
        </a:solidFill>
        <a:latin typeface="Arial" charset="0"/>
        <a:ea typeface="+mn-ea"/>
        <a:cs typeface="+mn-cs"/>
      </a:defRPr>
    </a:lvl3pPr>
    <a:lvl4pPr marL="1371600" algn="l" rtl="0" eaLnBrk="0" fontAlgn="base" hangingPunct="0">
      <a:lnSpc>
        <a:spcPct val="90000"/>
      </a:lnSpc>
      <a:spcBef>
        <a:spcPct val="40000"/>
      </a:spcBef>
      <a:spcAft>
        <a:spcPct val="0"/>
      </a:spcAft>
      <a:defRPr sz="1200" kern="1200">
        <a:solidFill>
          <a:schemeClr val="tx1"/>
        </a:solidFill>
        <a:latin typeface="Arial" charset="0"/>
        <a:ea typeface="+mn-ea"/>
        <a:cs typeface="+mn-cs"/>
      </a:defRPr>
    </a:lvl4pPr>
    <a:lvl5pPr marL="1828800" algn="l" rtl="0" eaLnBrk="0" fontAlgn="base" hangingPunct="0">
      <a:lnSpc>
        <a:spcPct val="90000"/>
      </a:lnSpc>
      <a:spcBef>
        <a:spcPct val="4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a:ln/>
        </p:spPr>
      </p:sp>
      <p:sp>
        <p:nvSpPr>
          <p:cNvPr id="17411" name="Notes Placeholder 2"/>
          <p:cNvSpPr>
            <a:spLocks noGrp="1"/>
          </p:cNvSpPr>
          <p:nvPr>
            <p:ph type="body" idx="1"/>
          </p:nvPr>
        </p:nvSpPr>
        <p:spPr bwMode="auto">
          <a:xfrm>
            <a:off x="701040" y="4381734"/>
            <a:ext cx="5608320" cy="4150204"/>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379" tIns="46689" rIns="93379" bIns="46689"/>
          <a:lstStyle/>
          <a:p>
            <a:endParaRPr lang="en-US" altLang="en-US" smtClean="0"/>
          </a:p>
        </p:txBody>
      </p:sp>
    </p:spTree>
    <p:extLst>
      <p:ext uri="{BB962C8B-B14F-4D97-AF65-F5344CB8AC3E}">
        <p14:creationId xmlns:p14="http://schemas.microsoft.com/office/powerpoint/2010/main" val="182808332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a:ln/>
        </p:spPr>
      </p:sp>
      <p:sp>
        <p:nvSpPr>
          <p:cNvPr id="17411" name="Notes Placeholder 2"/>
          <p:cNvSpPr>
            <a:spLocks noGrp="1"/>
          </p:cNvSpPr>
          <p:nvPr>
            <p:ph type="body" idx="1"/>
          </p:nvPr>
        </p:nvSpPr>
        <p:spPr bwMode="auto">
          <a:xfrm>
            <a:off x="701040" y="4381734"/>
            <a:ext cx="5608320" cy="4150204"/>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379" tIns="46689" rIns="93379" bIns="46689"/>
          <a:lstStyle/>
          <a:p>
            <a:endParaRPr lang="en-US" altLang="en-US" smtClean="0"/>
          </a:p>
        </p:txBody>
      </p:sp>
    </p:spTree>
    <p:extLst>
      <p:ext uri="{BB962C8B-B14F-4D97-AF65-F5344CB8AC3E}">
        <p14:creationId xmlns:p14="http://schemas.microsoft.com/office/powerpoint/2010/main" val="268368461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Image Placeholder 1"/>
          <p:cNvSpPr>
            <a:spLocks noGrp="1" noRot="1" noChangeAspect="1" noTextEdit="1"/>
          </p:cNvSpPr>
          <p:nvPr>
            <p:ph type="sldImg"/>
          </p:nvPr>
        </p:nvSpPr>
        <p:spPr>
          <a:ln/>
        </p:spPr>
      </p:sp>
      <p:sp>
        <p:nvSpPr>
          <p:cNvPr id="15363" name="Notes Placeholder 2"/>
          <p:cNvSpPr>
            <a:spLocks noGrp="1"/>
          </p:cNvSpPr>
          <p:nvPr>
            <p:ph type="body" idx="1"/>
          </p:nvPr>
        </p:nvSpPr>
        <p:spPr bwMode="auto">
          <a:xfrm>
            <a:off x="701040" y="4381734"/>
            <a:ext cx="5608320" cy="4150204"/>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379" tIns="46689" rIns="93379" bIns="46689"/>
          <a:lstStyle/>
          <a:p>
            <a:endParaRPr lang="en-US" altLang="en-US" smtClean="0"/>
          </a:p>
        </p:txBody>
      </p:sp>
    </p:spTree>
    <p:extLst>
      <p:ext uri="{BB962C8B-B14F-4D97-AF65-F5344CB8AC3E}">
        <p14:creationId xmlns:p14="http://schemas.microsoft.com/office/powerpoint/2010/main" val="253040624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Image Placeholder 1"/>
          <p:cNvSpPr>
            <a:spLocks noGrp="1" noRot="1" noChangeAspect="1" noTextEdit="1"/>
          </p:cNvSpPr>
          <p:nvPr>
            <p:ph type="sldImg"/>
          </p:nvPr>
        </p:nvSpPr>
        <p:spPr>
          <a:ln/>
        </p:spPr>
      </p:sp>
      <p:sp>
        <p:nvSpPr>
          <p:cNvPr id="15363" name="Notes Placeholder 2"/>
          <p:cNvSpPr>
            <a:spLocks noGrp="1"/>
          </p:cNvSpPr>
          <p:nvPr>
            <p:ph type="body" idx="1"/>
          </p:nvPr>
        </p:nvSpPr>
        <p:spPr bwMode="auto">
          <a:xfrm>
            <a:off x="701040" y="4381734"/>
            <a:ext cx="5608320" cy="4150204"/>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379" tIns="46689" rIns="93379" bIns="46689"/>
          <a:lstStyle/>
          <a:p>
            <a:endParaRPr lang="en-US" altLang="en-US" smtClean="0"/>
          </a:p>
        </p:txBody>
      </p:sp>
    </p:spTree>
    <p:extLst>
      <p:ext uri="{BB962C8B-B14F-4D97-AF65-F5344CB8AC3E}">
        <p14:creationId xmlns:p14="http://schemas.microsoft.com/office/powerpoint/2010/main" val="187910260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Title Slide">
    <p:spTree>
      <p:nvGrpSpPr>
        <p:cNvPr id="1" name=""/>
        <p:cNvGrpSpPr/>
        <p:nvPr/>
      </p:nvGrpSpPr>
      <p:grpSpPr>
        <a:xfrm>
          <a:off x="0" y="0"/>
          <a:ext cx="0" cy="0"/>
          <a:chOff x="0" y="0"/>
          <a:chExt cx="0" cy="0"/>
        </a:xfrm>
      </p:grpSpPr>
      <p:pic>
        <p:nvPicPr>
          <p:cNvPr id="4" name="Picture 3" descr="Slideshow_cover.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8" name="Rectangle 9"/>
          <p:cNvSpPr>
            <a:spLocks noGrp="1" noChangeArrowheads="1"/>
          </p:cNvSpPr>
          <p:nvPr>
            <p:ph type="ftr" sz="quarter" idx="3"/>
          </p:nvPr>
        </p:nvSpPr>
        <p:spPr bwMode="auto">
          <a:xfrm>
            <a:off x="63702" y="6556415"/>
            <a:ext cx="3813640" cy="228600"/>
          </a:xfrm>
          <a:prstGeom prst="rect">
            <a:avLst/>
          </a:prstGeom>
          <a:noFill/>
          <a:ln w="12700">
            <a:noFill/>
            <a:miter lim="800000"/>
            <a:headEnd/>
            <a:tailEnd/>
          </a:ln>
          <a:effectLst/>
        </p:spPr>
        <p:txBody>
          <a:bodyPr vert="horz" wrap="square" lIns="91440" tIns="45720" rIns="91440" bIns="45720" numCol="1" anchor="ctr" anchorCtr="0" compatLnSpc="1">
            <a:prstTxWarp prst="textNoShape">
              <a:avLst/>
            </a:prstTxWarp>
          </a:bodyPr>
          <a:lstStyle>
            <a:lvl1pPr marL="0" algn="l" defTabSz="914400" rtl="0" eaLnBrk="1" latinLnBrk="0" hangingPunct="1">
              <a:lnSpc>
                <a:spcPct val="100000"/>
              </a:lnSpc>
              <a:spcBef>
                <a:spcPct val="50000"/>
              </a:spcBef>
              <a:defRPr lang="en-US" sz="900" b="0" i="0" kern="1200" smtClean="0">
                <a:solidFill>
                  <a:schemeClr val="bg1">
                    <a:lumMod val="85000"/>
                  </a:schemeClr>
                </a:solidFill>
                <a:latin typeface="+mn-lt"/>
                <a:ea typeface="+mn-ea"/>
                <a:cs typeface="+mn-cs"/>
              </a:defRPr>
            </a:lvl1pPr>
          </a:lstStyle>
          <a:p>
            <a:pPr>
              <a:defRPr/>
            </a:pPr>
            <a:r>
              <a:rPr lang="en-US" dirty="0" smtClean="0"/>
              <a:t>CenterPoint Energy Proprietary and Confidential Information</a:t>
            </a:r>
            <a:endParaRPr lang="en-US" dirty="0"/>
          </a:p>
        </p:txBody>
      </p:sp>
    </p:spTree>
  </p:cSld>
  <p:clrMapOvr>
    <a:masterClrMapping/>
  </p:clrMapOvr>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Slide Number Placeholder 3"/>
          <p:cNvSpPr>
            <a:spLocks noGrp="1"/>
          </p:cNvSpPr>
          <p:nvPr>
            <p:ph type="sldNum" sz="quarter" idx="10"/>
          </p:nvPr>
        </p:nvSpPr>
        <p:spPr/>
        <p:txBody>
          <a:bodyPr/>
          <a:lstStyle/>
          <a:p>
            <a:fld id="{6B996F96-1B5E-40B9-8949-2593C7939C4C}" type="slidenum">
              <a:rPr lang="en-US" smtClean="0"/>
              <a:pPr/>
              <a:t>‹#›</a:t>
            </a:fld>
            <a:endParaRPr lang="en-US"/>
          </a:p>
        </p:txBody>
      </p:sp>
      <p:sp>
        <p:nvSpPr>
          <p:cNvPr id="5" name="Footer Placeholder 4"/>
          <p:cNvSpPr>
            <a:spLocks noGrp="1"/>
          </p:cNvSpPr>
          <p:nvPr>
            <p:ph type="ftr" sz="quarter" idx="11"/>
          </p:nvPr>
        </p:nvSpPr>
        <p:spPr/>
        <p:txBody>
          <a:bodyPr/>
          <a:lstStyle/>
          <a:p>
            <a:pPr>
              <a:defRPr/>
            </a:pPr>
            <a:r>
              <a:rPr dirty="0"/>
              <a:t>CenterPoint Energy Proprietary and Confidential Information</a:t>
            </a:r>
          </a:p>
        </p:txBody>
      </p:sp>
    </p:spTree>
    <p:extLst>
      <p:ext uri="{BB962C8B-B14F-4D97-AF65-F5344CB8AC3E}">
        <p14:creationId xmlns:p14="http://schemas.microsoft.com/office/powerpoint/2010/main" val="6811410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 preserve="1">
  <p:cSld name="Title and Content Strateg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Slide Number Placeholder 3"/>
          <p:cNvSpPr>
            <a:spLocks noGrp="1"/>
          </p:cNvSpPr>
          <p:nvPr>
            <p:ph type="sldNum" sz="quarter" idx="10"/>
          </p:nvPr>
        </p:nvSpPr>
        <p:spPr/>
        <p:txBody>
          <a:bodyPr/>
          <a:lstStyle/>
          <a:p>
            <a:fld id="{6B996F96-1B5E-40B9-8949-2593C7939C4C}" type="slidenum">
              <a:rPr lang="en-US" smtClean="0"/>
              <a:pPr/>
              <a:t>‹#›</a:t>
            </a:fld>
            <a:endParaRPr lang="en-US"/>
          </a:p>
        </p:txBody>
      </p:sp>
      <p:sp>
        <p:nvSpPr>
          <p:cNvPr id="5" name="Footer Placeholder 4"/>
          <p:cNvSpPr>
            <a:spLocks noGrp="1"/>
          </p:cNvSpPr>
          <p:nvPr>
            <p:ph type="ftr" sz="quarter" idx="11"/>
          </p:nvPr>
        </p:nvSpPr>
        <p:spPr/>
        <p:txBody>
          <a:bodyPr/>
          <a:lstStyle/>
          <a:p>
            <a:pPr>
              <a:defRPr/>
            </a:pPr>
            <a:r>
              <a:rPr dirty="0"/>
              <a:t>CenterPoint Energy Proprietary and Confidential Information</a:t>
            </a:r>
          </a:p>
        </p:txBody>
      </p:sp>
      <p:pic>
        <p:nvPicPr>
          <p:cNvPr id="6" name="Picture 5"/>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363126" y="5072369"/>
            <a:ext cx="1371600" cy="1371600"/>
          </a:xfrm>
          <a:prstGeom prst="rect">
            <a:avLst/>
          </a:prstGeom>
        </p:spPr>
      </p:pic>
    </p:spTree>
    <p:extLst>
      <p:ext uri="{BB962C8B-B14F-4D97-AF65-F5344CB8AC3E}">
        <p14:creationId xmlns:p14="http://schemas.microsoft.com/office/powerpoint/2010/main" val="211704520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Title and Content Value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Slide Number Placeholder 3"/>
          <p:cNvSpPr>
            <a:spLocks noGrp="1"/>
          </p:cNvSpPr>
          <p:nvPr>
            <p:ph type="sldNum" sz="quarter" idx="10"/>
          </p:nvPr>
        </p:nvSpPr>
        <p:spPr/>
        <p:txBody>
          <a:bodyPr/>
          <a:lstStyle/>
          <a:p>
            <a:fld id="{6B996F96-1B5E-40B9-8949-2593C7939C4C}" type="slidenum">
              <a:rPr lang="en-US" smtClean="0"/>
              <a:pPr/>
              <a:t>‹#›</a:t>
            </a:fld>
            <a:endParaRPr lang="en-US"/>
          </a:p>
        </p:txBody>
      </p:sp>
      <p:sp>
        <p:nvSpPr>
          <p:cNvPr id="5" name="Footer Placeholder 4"/>
          <p:cNvSpPr>
            <a:spLocks noGrp="1"/>
          </p:cNvSpPr>
          <p:nvPr>
            <p:ph type="ftr" sz="quarter" idx="11"/>
          </p:nvPr>
        </p:nvSpPr>
        <p:spPr/>
        <p:txBody>
          <a:bodyPr/>
          <a:lstStyle/>
          <a:p>
            <a:pPr>
              <a:defRPr/>
            </a:pPr>
            <a:r>
              <a:rPr dirty="0"/>
              <a:t>CenterPoint Energy Proprietary and Confidential Information</a:t>
            </a:r>
          </a:p>
        </p:txBody>
      </p:sp>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363126" y="5072369"/>
            <a:ext cx="1371600" cy="1371600"/>
          </a:xfrm>
          <a:prstGeom prst="rect">
            <a:avLst/>
          </a:prstGeom>
        </p:spPr>
      </p:pic>
    </p:spTree>
    <p:extLst>
      <p:ext uri="{BB962C8B-B14F-4D97-AF65-F5344CB8AC3E}">
        <p14:creationId xmlns:p14="http://schemas.microsoft.com/office/powerpoint/2010/main" val="162623994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sz="half" idx="1"/>
          </p:nvPr>
        </p:nvSpPr>
        <p:spPr>
          <a:xfrm>
            <a:off x="506412" y="1508760"/>
            <a:ext cx="4137026" cy="4888865"/>
          </a:xfrm>
        </p:spPr>
        <p:txBody>
          <a:bodyPr/>
          <a:lstStyle>
            <a:lvl1pPr>
              <a:defRPr sz="2000">
                <a:latin typeface="+mn-lt"/>
              </a:defRPr>
            </a:lvl1pPr>
            <a:lvl2pPr>
              <a:defRPr sz="1800">
                <a:latin typeface="+mn-lt"/>
              </a:defRPr>
            </a:lvl2pPr>
            <a:lvl3pPr>
              <a:defRPr sz="1600">
                <a:latin typeface="+mn-lt"/>
              </a:defRPr>
            </a:lvl3pPr>
            <a:lvl4pPr>
              <a:defRPr sz="1400">
                <a:latin typeface="+mn-lt"/>
              </a:defRPr>
            </a:lvl4pPr>
            <a:lvl5pPr>
              <a:defRPr sz="1200">
                <a:latin typeface="+mn-lt"/>
              </a:defRPr>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643438" y="1508760"/>
            <a:ext cx="4133850" cy="4888865"/>
          </a:xfrm>
        </p:spPr>
        <p:txBody>
          <a:bodyPr/>
          <a:lstStyle>
            <a:lvl1pPr>
              <a:defRPr sz="2000">
                <a:latin typeface="+mn-lt"/>
              </a:defRPr>
            </a:lvl1pPr>
            <a:lvl2pPr>
              <a:defRPr sz="1800">
                <a:latin typeface="+mn-lt"/>
              </a:defRPr>
            </a:lvl2pPr>
            <a:lvl3pPr>
              <a:defRPr sz="1600">
                <a:latin typeface="+mn-lt"/>
              </a:defRPr>
            </a:lvl3pPr>
            <a:lvl4pPr>
              <a:defRPr sz="1400">
                <a:latin typeface="+mn-lt"/>
              </a:defRPr>
            </a:lvl4pPr>
            <a:lvl5pPr>
              <a:defRPr sz="1200">
                <a:latin typeface="+mn-lt"/>
              </a:defRPr>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Slide Number Placeholder 4"/>
          <p:cNvSpPr>
            <a:spLocks noGrp="1"/>
          </p:cNvSpPr>
          <p:nvPr>
            <p:ph type="sldNum" sz="quarter" idx="10"/>
          </p:nvPr>
        </p:nvSpPr>
        <p:spPr/>
        <p:txBody>
          <a:bodyPr/>
          <a:lstStyle/>
          <a:p>
            <a:fld id="{6B996F96-1B5E-40B9-8949-2593C7939C4C}" type="slidenum">
              <a:rPr lang="en-US" smtClean="0"/>
              <a:pPr/>
              <a:t>‹#›</a:t>
            </a:fld>
            <a:endParaRPr lang="en-US"/>
          </a:p>
        </p:txBody>
      </p:sp>
      <p:sp>
        <p:nvSpPr>
          <p:cNvPr id="6" name="Footer Placeholder 5"/>
          <p:cNvSpPr>
            <a:spLocks noGrp="1"/>
          </p:cNvSpPr>
          <p:nvPr>
            <p:ph type="ftr" sz="quarter" idx="11"/>
          </p:nvPr>
        </p:nvSpPr>
        <p:spPr/>
        <p:txBody>
          <a:bodyPr/>
          <a:lstStyle/>
          <a:p>
            <a:pPr>
              <a:defRPr/>
            </a:pPr>
            <a:r>
              <a:rPr dirty="0"/>
              <a:t>CenterPoint Energy Proprietary and Confidential Information</a:t>
            </a:r>
          </a:p>
        </p:txBody>
      </p:sp>
    </p:spTree>
    <p:extLst>
      <p:ext uri="{BB962C8B-B14F-4D97-AF65-F5344CB8AC3E}">
        <p14:creationId xmlns:p14="http://schemas.microsoft.com/office/powerpoint/2010/main" val="39845634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Slide Number Placeholder 2"/>
          <p:cNvSpPr>
            <a:spLocks noGrp="1"/>
          </p:cNvSpPr>
          <p:nvPr>
            <p:ph type="sldNum" sz="quarter" idx="10"/>
          </p:nvPr>
        </p:nvSpPr>
        <p:spPr/>
        <p:txBody>
          <a:bodyPr/>
          <a:lstStyle/>
          <a:p>
            <a:fld id="{6B996F96-1B5E-40B9-8949-2593C7939C4C}" type="slidenum">
              <a:rPr lang="en-US" smtClean="0"/>
              <a:pPr/>
              <a:t>‹#›</a:t>
            </a:fld>
            <a:endParaRPr lang="en-US"/>
          </a:p>
        </p:txBody>
      </p:sp>
      <p:sp>
        <p:nvSpPr>
          <p:cNvPr id="4" name="Footer Placeholder 3"/>
          <p:cNvSpPr>
            <a:spLocks noGrp="1"/>
          </p:cNvSpPr>
          <p:nvPr>
            <p:ph type="ftr" sz="quarter" idx="11"/>
          </p:nvPr>
        </p:nvSpPr>
        <p:spPr/>
        <p:txBody>
          <a:bodyPr/>
          <a:lstStyle/>
          <a:p>
            <a:pPr>
              <a:defRPr/>
            </a:pPr>
            <a:r>
              <a:rPr dirty="0"/>
              <a:t>CenterPoint Energy Proprietary and Confidential Information</a:t>
            </a:r>
          </a:p>
        </p:txBody>
      </p:sp>
    </p:spTree>
    <p:extLst>
      <p:ext uri="{BB962C8B-B14F-4D97-AF65-F5344CB8AC3E}">
        <p14:creationId xmlns:p14="http://schemas.microsoft.com/office/powerpoint/2010/main" val="7636839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p>
            <a:fld id="{6B996F96-1B5E-40B9-8949-2593C7939C4C}" type="slidenum">
              <a:rPr lang="en-US" smtClean="0"/>
              <a:pPr/>
              <a:t>‹#›</a:t>
            </a:fld>
            <a:endParaRPr lang="en-US"/>
          </a:p>
        </p:txBody>
      </p:sp>
      <p:sp>
        <p:nvSpPr>
          <p:cNvPr id="3" name="Footer Placeholder 2"/>
          <p:cNvSpPr>
            <a:spLocks noGrp="1"/>
          </p:cNvSpPr>
          <p:nvPr>
            <p:ph type="ftr" sz="quarter" idx="11"/>
          </p:nvPr>
        </p:nvSpPr>
        <p:spPr/>
        <p:txBody>
          <a:bodyPr/>
          <a:lstStyle/>
          <a:p>
            <a:pPr>
              <a:defRPr/>
            </a:pPr>
            <a:r>
              <a:rPr dirty="0"/>
              <a:t>CenterPoint Energy Proprietary and Confidential Information</a:t>
            </a:r>
          </a:p>
        </p:txBody>
      </p:sp>
    </p:spTree>
    <p:extLst>
      <p:ext uri="{BB962C8B-B14F-4D97-AF65-F5344CB8AC3E}">
        <p14:creationId xmlns:p14="http://schemas.microsoft.com/office/powerpoint/2010/main" val="384379146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pic>
        <p:nvPicPr>
          <p:cNvPr id="2" name="Picture 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3" name="Subtitle 2"/>
          <p:cNvSpPr>
            <a:spLocks noGrp="1"/>
          </p:cNvSpPr>
          <p:nvPr>
            <p:ph type="subTitle" idx="1"/>
          </p:nvPr>
        </p:nvSpPr>
        <p:spPr>
          <a:xfrm>
            <a:off x="1724025" y="2631622"/>
            <a:ext cx="6858000" cy="400110"/>
          </a:xfrm>
          <a:noFill/>
          <a:ln w="9525">
            <a:noFill/>
            <a:miter lim="800000"/>
            <a:headEnd/>
            <a:tailEnd/>
          </a:ln>
          <a:effectLst/>
        </p:spPr>
        <p:txBody>
          <a:bodyPr wrap="none">
            <a:noAutofit/>
          </a:bodyPr>
          <a:lstStyle>
            <a:lvl1pPr marL="0" indent="0" algn="l" rtl="0" eaLnBrk="1" fontAlgn="base" hangingPunct="1">
              <a:spcBef>
                <a:spcPct val="0"/>
              </a:spcBef>
              <a:spcAft>
                <a:spcPct val="0"/>
              </a:spcAft>
              <a:buNone/>
              <a:defRPr lang="en-US" sz="1800" b="1" i="1" kern="1200" dirty="0">
                <a:solidFill>
                  <a:schemeClr val="bg1"/>
                </a:solidFill>
                <a:latin typeface="Arial" charset="0"/>
                <a:ea typeface="+mn-ea"/>
                <a:cs typeface="+mn-cs"/>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dirty="0" smtClean="0"/>
              <a:t>Click to edit Master subtitle style</a:t>
            </a:r>
            <a:endParaRPr lang="en-US" dirty="0"/>
          </a:p>
        </p:txBody>
      </p:sp>
      <p:sp>
        <p:nvSpPr>
          <p:cNvPr id="10" name="Title 9"/>
          <p:cNvSpPr>
            <a:spLocks noGrp="1"/>
          </p:cNvSpPr>
          <p:nvPr>
            <p:ph type="title"/>
          </p:nvPr>
        </p:nvSpPr>
        <p:spPr>
          <a:xfrm>
            <a:off x="1724025" y="1898354"/>
            <a:ext cx="6858000" cy="639535"/>
          </a:xfrm>
        </p:spPr>
        <p:txBody>
          <a:bodyPr anchor="ctr"/>
          <a:lstStyle>
            <a:lvl1pPr algn="l">
              <a:defRPr sz="2400">
                <a:solidFill>
                  <a:schemeClr val="bg1"/>
                </a:solidFill>
              </a:defRPr>
            </a:lvl1pPr>
          </a:lstStyle>
          <a:p>
            <a:r>
              <a:rPr lang="en-US" dirty="0" smtClean="0"/>
              <a:t>Click to edit Master title style</a:t>
            </a:r>
            <a:endParaRPr lang="en-US" dirty="0"/>
          </a:p>
        </p:txBody>
      </p:sp>
      <p:sp>
        <p:nvSpPr>
          <p:cNvPr id="6" name="Text Placeholder 7"/>
          <p:cNvSpPr>
            <a:spLocks noGrp="1"/>
          </p:cNvSpPr>
          <p:nvPr>
            <p:ph type="body" sz="quarter" idx="15" hasCustomPrompt="1"/>
          </p:nvPr>
        </p:nvSpPr>
        <p:spPr>
          <a:xfrm>
            <a:off x="1724025" y="4543437"/>
            <a:ext cx="6858000" cy="457200"/>
          </a:xfrm>
          <a:prstGeom prst="rect">
            <a:avLst/>
          </a:prstGeom>
        </p:spPr>
        <p:txBody>
          <a:bodyPr/>
          <a:lstStyle>
            <a:lvl1pPr>
              <a:buNone/>
              <a:defRPr sz="1600" b="0" baseline="0">
                <a:solidFill>
                  <a:schemeClr val="bg1"/>
                </a:solidFill>
              </a:defRPr>
            </a:lvl1pPr>
            <a:lvl2pPr>
              <a:buNone/>
              <a:defRPr/>
            </a:lvl2pPr>
          </a:lstStyle>
          <a:p>
            <a:pPr lvl="0"/>
            <a:r>
              <a:rPr lang="en-US" dirty="0" smtClean="0"/>
              <a:t>Date</a:t>
            </a:r>
          </a:p>
        </p:txBody>
      </p:sp>
      <p:sp>
        <p:nvSpPr>
          <p:cNvPr id="8" name="Rectangle 9"/>
          <p:cNvSpPr>
            <a:spLocks noGrp="1" noChangeArrowheads="1"/>
          </p:cNvSpPr>
          <p:nvPr>
            <p:ph type="ftr" sz="quarter" idx="3"/>
          </p:nvPr>
        </p:nvSpPr>
        <p:spPr bwMode="auto">
          <a:xfrm>
            <a:off x="501650" y="6629400"/>
            <a:ext cx="3813640" cy="228600"/>
          </a:xfrm>
          <a:prstGeom prst="rect">
            <a:avLst/>
          </a:prstGeom>
          <a:noFill/>
          <a:ln w="12700">
            <a:noFill/>
            <a:miter lim="800000"/>
            <a:headEnd/>
            <a:tailEnd/>
          </a:ln>
          <a:effectLst/>
        </p:spPr>
        <p:txBody>
          <a:bodyPr vert="horz" wrap="square" lIns="91440" tIns="45720" rIns="91440" bIns="45720" numCol="1" anchor="ctr" anchorCtr="0" compatLnSpc="1">
            <a:prstTxWarp prst="textNoShape">
              <a:avLst/>
            </a:prstTxWarp>
          </a:bodyPr>
          <a:lstStyle>
            <a:lvl1pPr marL="0" algn="l" defTabSz="914400" rtl="0" eaLnBrk="1" latinLnBrk="0" hangingPunct="1">
              <a:lnSpc>
                <a:spcPct val="100000"/>
              </a:lnSpc>
              <a:spcBef>
                <a:spcPct val="50000"/>
              </a:spcBef>
              <a:defRPr lang="en-US" sz="900" b="0" i="0" kern="1200" smtClean="0">
                <a:solidFill>
                  <a:srgbClr val="777777"/>
                </a:solidFill>
                <a:latin typeface="+mn-lt"/>
                <a:ea typeface="+mn-ea"/>
                <a:cs typeface="+mn-cs"/>
              </a:defRPr>
            </a:lvl1pPr>
          </a:lstStyle>
          <a:p>
            <a:pPr>
              <a:defRPr/>
            </a:pPr>
            <a:r>
              <a:rPr dirty="0"/>
              <a:t>CenterPoint Energy Proprietary and Confidential Information</a:t>
            </a:r>
          </a:p>
        </p:txBody>
      </p:sp>
    </p:spTree>
    <p:extLst>
      <p:ext uri="{BB962C8B-B14F-4D97-AF65-F5344CB8AC3E}">
        <p14:creationId xmlns:p14="http://schemas.microsoft.com/office/powerpoint/2010/main" val="21804729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Slide Number Placeholder 3"/>
          <p:cNvSpPr>
            <a:spLocks noGrp="1"/>
          </p:cNvSpPr>
          <p:nvPr>
            <p:ph type="sldNum" sz="quarter" idx="10"/>
          </p:nvPr>
        </p:nvSpPr>
        <p:spPr/>
        <p:txBody>
          <a:bodyPr/>
          <a:lstStyle/>
          <a:p>
            <a:fld id="{6B996F96-1B5E-40B9-8949-2593C7939C4C}" type="slidenum">
              <a:rPr lang="en-US" smtClean="0"/>
              <a:pPr/>
              <a:t>‹#›</a:t>
            </a:fld>
            <a:endParaRPr lang="en-US"/>
          </a:p>
        </p:txBody>
      </p:sp>
      <p:sp>
        <p:nvSpPr>
          <p:cNvPr id="5" name="Footer Placeholder 4"/>
          <p:cNvSpPr>
            <a:spLocks noGrp="1"/>
          </p:cNvSpPr>
          <p:nvPr>
            <p:ph type="ftr" sz="quarter" idx="11"/>
          </p:nvPr>
        </p:nvSpPr>
        <p:spPr/>
        <p:txBody>
          <a:bodyPr/>
          <a:lstStyle/>
          <a:p>
            <a:pPr>
              <a:defRPr/>
            </a:pPr>
            <a:r>
              <a:rPr lang="en-US" dirty="0" smtClean="0"/>
              <a:t>CenterPoint Energy Proprietary and Confidential Information</a:t>
            </a:r>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Strateg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Slide Number Placeholder 3"/>
          <p:cNvSpPr>
            <a:spLocks noGrp="1"/>
          </p:cNvSpPr>
          <p:nvPr>
            <p:ph type="sldNum" sz="quarter" idx="10"/>
          </p:nvPr>
        </p:nvSpPr>
        <p:spPr/>
        <p:txBody>
          <a:bodyPr/>
          <a:lstStyle/>
          <a:p>
            <a:fld id="{6B996F96-1B5E-40B9-8949-2593C7939C4C}" type="slidenum">
              <a:rPr lang="en-US" smtClean="0"/>
              <a:pPr/>
              <a:t>‹#›</a:t>
            </a:fld>
            <a:endParaRPr lang="en-US"/>
          </a:p>
        </p:txBody>
      </p:sp>
      <p:sp>
        <p:nvSpPr>
          <p:cNvPr id="5" name="Footer Placeholder 4"/>
          <p:cNvSpPr>
            <a:spLocks noGrp="1"/>
          </p:cNvSpPr>
          <p:nvPr>
            <p:ph type="ftr" sz="quarter" idx="11"/>
          </p:nvPr>
        </p:nvSpPr>
        <p:spPr/>
        <p:txBody>
          <a:bodyPr/>
          <a:lstStyle/>
          <a:p>
            <a:pPr>
              <a:defRPr/>
            </a:pPr>
            <a:r>
              <a:rPr lang="en-US" dirty="0" smtClean="0"/>
              <a:t>CenterPoint Energy Proprietary and Confidential Information</a:t>
            </a:r>
            <a:endParaRPr lang="en-US" dirty="0"/>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363126" y="5072369"/>
            <a:ext cx="1371600" cy="1371600"/>
          </a:xfrm>
          <a:prstGeom prst="rect">
            <a:avLst/>
          </a:prstGeom>
        </p:spPr>
      </p:pic>
    </p:spTree>
    <p:extLst>
      <p:ext uri="{BB962C8B-B14F-4D97-AF65-F5344CB8AC3E}">
        <p14:creationId xmlns:p14="http://schemas.microsoft.com/office/powerpoint/2010/main" val="2448372094"/>
      </p:ext>
    </p:extLst>
  </p:cSld>
  <p:clrMapOvr>
    <a:masterClrMapping/>
  </p:clrMapOvr>
  <p:hf sldNum="0"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Value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Slide Number Placeholder 3"/>
          <p:cNvSpPr>
            <a:spLocks noGrp="1"/>
          </p:cNvSpPr>
          <p:nvPr>
            <p:ph type="sldNum" sz="quarter" idx="10"/>
          </p:nvPr>
        </p:nvSpPr>
        <p:spPr/>
        <p:txBody>
          <a:bodyPr/>
          <a:lstStyle/>
          <a:p>
            <a:fld id="{6B996F96-1B5E-40B9-8949-2593C7939C4C}" type="slidenum">
              <a:rPr lang="en-US" smtClean="0"/>
              <a:pPr/>
              <a:t>‹#›</a:t>
            </a:fld>
            <a:endParaRPr lang="en-US"/>
          </a:p>
        </p:txBody>
      </p:sp>
      <p:sp>
        <p:nvSpPr>
          <p:cNvPr id="5" name="Footer Placeholder 4"/>
          <p:cNvSpPr>
            <a:spLocks noGrp="1"/>
          </p:cNvSpPr>
          <p:nvPr>
            <p:ph type="ftr" sz="quarter" idx="11"/>
          </p:nvPr>
        </p:nvSpPr>
        <p:spPr/>
        <p:txBody>
          <a:bodyPr/>
          <a:lstStyle/>
          <a:p>
            <a:pPr>
              <a:defRPr/>
            </a:pPr>
            <a:r>
              <a:rPr lang="en-US" dirty="0" smtClean="0"/>
              <a:t>CenterPoint Energy Proprietary and Confidential Information</a:t>
            </a:r>
            <a:endParaRPr lang="en-US" dirty="0"/>
          </a:p>
        </p:txBody>
      </p:sp>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363126" y="5072369"/>
            <a:ext cx="1371600" cy="1371600"/>
          </a:xfrm>
          <a:prstGeom prst="rect">
            <a:avLst/>
          </a:prstGeom>
        </p:spPr>
      </p:pic>
    </p:spTree>
    <p:extLst>
      <p:ext uri="{BB962C8B-B14F-4D97-AF65-F5344CB8AC3E}">
        <p14:creationId xmlns:p14="http://schemas.microsoft.com/office/powerpoint/2010/main" val="903982351"/>
      </p:ext>
    </p:extLst>
  </p:cSld>
  <p:clrMapOvr>
    <a:masterClrMapping/>
  </p:clrMapOvr>
  <p:hf sldNum="0"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506412" y="1508760"/>
            <a:ext cx="4137026" cy="4888865"/>
          </a:xfrm>
        </p:spPr>
        <p:txBody>
          <a:bodyPr/>
          <a:lstStyle>
            <a:lvl1pPr>
              <a:defRPr sz="2000">
                <a:latin typeface="+mn-lt"/>
              </a:defRPr>
            </a:lvl1pPr>
            <a:lvl2pPr>
              <a:defRPr sz="1800">
                <a:latin typeface="+mn-lt"/>
              </a:defRPr>
            </a:lvl2pPr>
            <a:lvl3pPr>
              <a:defRPr sz="1600">
                <a:latin typeface="+mn-lt"/>
              </a:defRPr>
            </a:lvl3pPr>
            <a:lvl4pPr>
              <a:defRPr sz="1400">
                <a:latin typeface="+mn-lt"/>
              </a:defRPr>
            </a:lvl4pPr>
            <a:lvl5pPr>
              <a:defRPr sz="1200">
                <a:latin typeface="+mn-lt"/>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3438" y="1508760"/>
            <a:ext cx="4133850" cy="4888865"/>
          </a:xfrm>
        </p:spPr>
        <p:txBody>
          <a:bodyPr/>
          <a:lstStyle>
            <a:lvl1pPr>
              <a:defRPr sz="2000">
                <a:latin typeface="+mn-lt"/>
              </a:defRPr>
            </a:lvl1pPr>
            <a:lvl2pPr>
              <a:defRPr sz="1800">
                <a:latin typeface="+mn-lt"/>
              </a:defRPr>
            </a:lvl2pPr>
            <a:lvl3pPr>
              <a:defRPr sz="1600">
                <a:latin typeface="+mn-lt"/>
              </a:defRPr>
            </a:lvl3pPr>
            <a:lvl4pPr>
              <a:defRPr sz="1400">
                <a:latin typeface="+mn-lt"/>
              </a:defRPr>
            </a:lvl4pPr>
            <a:lvl5pPr>
              <a:defRPr sz="1200">
                <a:latin typeface="+mn-lt"/>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Slide Number Placeholder 4"/>
          <p:cNvSpPr>
            <a:spLocks noGrp="1"/>
          </p:cNvSpPr>
          <p:nvPr>
            <p:ph type="sldNum" sz="quarter" idx="10"/>
          </p:nvPr>
        </p:nvSpPr>
        <p:spPr/>
        <p:txBody>
          <a:bodyPr/>
          <a:lstStyle/>
          <a:p>
            <a:fld id="{6B996F96-1B5E-40B9-8949-2593C7939C4C}" type="slidenum">
              <a:rPr lang="en-US" smtClean="0"/>
              <a:pPr/>
              <a:t>‹#›</a:t>
            </a:fld>
            <a:endParaRPr lang="en-US"/>
          </a:p>
        </p:txBody>
      </p:sp>
      <p:sp>
        <p:nvSpPr>
          <p:cNvPr id="6" name="Footer Placeholder 5"/>
          <p:cNvSpPr>
            <a:spLocks noGrp="1"/>
          </p:cNvSpPr>
          <p:nvPr>
            <p:ph type="ftr" sz="quarter" idx="11"/>
          </p:nvPr>
        </p:nvSpPr>
        <p:spPr/>
        <p:txBody>
          <a:bodyPr/>
          <a:lstStyle/>
          <a:p>
            <a:pPr>
              <a:defRPr/>
            </a:pPr>
            <a:r>
              <a:rPr lang="en-US" dirty="0" smtClean="0"/>
              <a:t>CenterPoint Energy Proprietary and Confidential Information</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Slide Number Placeholder 2"/>
          <p:cNvSpPr>
            <a:spLocks noGrp="1"/>
          </p:cNvSpPr>
          <p:nvPr>
            <p:ph type="sldNum" sz="quarter" idx="10"/>
          </p:nvPr>
        </p:nvSpPr>
        <p:spPr/>
        <p:txBody>
          <a:bodyPr/>
          <a:lstStyle/>
          <a:p>
            <a:fld id="{6B996F96-1B5E-40B9-8949-2593C7939C4C}" type="slidenum">
              <a:rPr lang="en-US" smtClean="0"/>
              <a:pPr/>
              <a:t>‹#›</a:t>
            </a:fld>
            <a:endParaRPr lang="en-US"/>
          </a:p>
        </p:txBody>
      </p:sp>
      <p:sp>
        <p:nvSpPr>
          <p:cNvPr id="4" name="Footer Placeholder 3"/>
          <p:cNvSpPr>
            <a:spLocks noGrp="1"/>
          </p:cNvSpPr>
          <p:nvPr>
            <p:ph type="ftr" sz="quarter" idx="11"/>
          </p:nvPr>
        </p:nvSpPr>
        <p:spPr/>
        <p:txBody>
          <a:bodyPr/>
          <a:lstStyle/>
          <a:p>
            <a:pPr>
              <a:defRPr/>
            </a:pPr>
            <a:r>
              <a:rPr lang="en-US" dirty="0" smtClean="0"/>
              <a:t>CenterPoint Energy Proprietary and Confidential Information</a:t>
            </a:r>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p>
            <a:fld id="{6B996F96-1B5E-40B9-8949-2593C7939C4C}" type="slidenum">
              <a:rPr lang="en-US" smtClean="0"/>
              <a:pPr/>
              <a:t>‹#›</a:t>
            </a:fld>
            <a:endParaRPr lang="en-US"/>
          </a:p>
        </p:txBody>
      </p:sp>
      <p:sp>
        <p:nvSpPr>
          <p:cNvPr id="3" name="Footer Placeholder 2"/>
          <p:cNvSpPr>
            <a:spLocks noGrp="1"/>
          </p:cNvSpPr>
          <p:nvPr>
            <p:ph type="ftr" sz="quarter" idx="11"/>
          </p:nvPr>
        </p:nvSpPr>
        <p:spPr/>
        <p:txBody>
          <a:bodyPr/>
          <a:lstStyle/>
          <a:p>
            <a:pPr>
              <a:defRPr/>
            </a:pPr>
            <a:r>
              <a:rPr lang="en-US" dirty="0" smtClean="0"/>
              <a:t>CenterPoint Energy Proprietary and Confidential Information</a:t>
            </a:r>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cSld name="1_Title Slide">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3" name="Subtitle 2"/>
          <p:cNvSpPr>
            <a:spLocks noGrp="1"/>
          </p:cNvSpPr>
          <p:nvPr>
            <p:ph type="subTitle" idx="1"/>
          </p:nvPr>
        </p:nvSpPr>
        <p:spPr>
          <a:xfrm>
            <a:off x="1724025" y="2631622"/>
            <a:ext cx="6858000" cy="400110"/>
          </a:xfrm>
          <a:noFill/>
          <a:ln w="9525">
            <a:noFill/>
            <a:miter lim="800000"/>
            <a:headEnd/>
            <a:tailEnd/>
          </a:ln>
          <a:effectLst/>
        </p:spPr>
        <p:txBody>
          <a:bodyPr wrap="none">
            <a:noAutofit/>
          </a:bodyPr>
          <a:lstStyle>
            <a:lvl1pPr marL="0" indent="0" algn="l" rtl="0" eaLnBrk="1" fontAlgn="base" hangingPunct="1">
              <a:spcBef>
                <a:spcPct val="0"/>
              </a:spcBef>
              <a:spcAft>
                <a:spcPct val="0"/>
              </a:spcAft>
              <a:buNone/>
              <a:defRPr lang="en-US" sz="1800" b="1" i="1" kern="1200" dirty="0">
                <a:solidFill>
                  <a:schemeClr val="bg1"/>
                </a:solidFill>
                <a:latin typeface="Arial" charset="0"/>
                <a:ea typeface="+mn-ea"/>
                <a:cs typeface="+mn-cs"/>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dirty="0"/>
          </a:p>
        </p:txBody>
      </p:sp>
      <p:sp>
        <p:nvSpPr>
          <p:cNvPr id="10" name="Title 9"/>
          <p:cNvSpPr>
            <a:spLocks noGrp="1"/>
          </p:cNvSpPr>
          <p:nvPr>
            <p:ph type="title"/>
          </p:nvPr>
        </p:nvSpPr>
        <p:spPr>
          <a:xfrm>
            <a:off x="1724025" y="1898354"/>
            <a:ext cx="6858000" cy="639535"/>
          </a:xfrm>
        </p:spPr>
        <p:txBody>
          <a:bodyPr anchor="ctr"/>
          <a:lstStyle>
            <a:lvl1pPr algn="l">
              <a:defRPr sz="2400">
                <a:solidFill>
                  <a:schemeClr val="bg1"/>
                </a:solidFill>
              </a:defRPr>
            </a:lvl1pPr>
          </a:lstStyle>
          <a:p>
            <a:r>
              <a:rPr lang="en-US" smtClean="0"/>
              <a:t>Click to edit Master title style</a:t>
            </a:r>
            <a:endParaRPr lang="en-US" dirty="0"/>
          </a:p>
        </p:txBody>
      </p:sp>
      <p:sp>
        <p:nvSpPr>
          <p:cNvPr id="6" name="Text Placeholder 7"/>
          <p:cNvSpPr>
            <a:spLocks noGrp="1"/>
          </p:cNvSpPr>
          <p:nvPr>
            <p:ph type="body" sz="quarter" idx="15" hasCustomPrompt="1"/>
          </p:nvPr>
        </p:nvSpPr>
        <p:spPr>
          <a:xfrm>
            <a:off x="1724025" y="4543437"/>
            <a:ext cx="6858000" cy="457200"/>
          </a:xfrm>
          <a:prstGeom prst="rect">
            <a:avLst/>
          </a:prstGeom>
        </p:spPr>
        <p:txBody>
          <a:bodyPr/>
          <a:lstStyle>
            <a:lvl1pPr>
              <a:buNone/>
              <a:defRPr sz="1600" b="0" baseline="0">
                <a:solidFill>
                  <a:schemeClr val="bg1"/>
                </a:solidFill>
              </a:defRPr>
            </a:lvl1pPr>
            <a:lvl2pPr>
              <a:buNone/>
              <a:defRPr/>
            </a:lvl2pPr>
          </a:lstStyle>
          <a:p>
            <a:pPr lvl="0"/>
            <a:r>
              <a:rPr lang="en-US" dirty="0" smtClean="0"/>
              <a:t>Date</a:t>
            </a:r>
          </a:p>
        </p:txBody>
      </p:sp>
      <p:sp>
        <p:nvSpPr>
          <p:cNvPr id="8" name="Rectangle 9"/>
          <p:cNvSpPr>
            <a:spLocks noGrp="1" noChangeArrowheads="1"/>
          </p:cNvSpPr>
          <p:nvPr>
            <p:ph type="ftr" sz="quarter" idx="3"/>
          </p:nvPr>
        </p:nvSpPr>
        <p:spPr bwMode="auto">
          <a:xfrm>
            <a:off x="501650" y="6629400"/>
            <a:ext cx="3813640" cy="228600"/>
          </a:xfrm>
          <a:prstGeom prst="rect">
            <a:avLst/>
          </a:prstGeom>
          <a:noFill/>
          <a:ln w="12700">
            <a:noFill/>
            <a:miter lim="800000"/>
            <a:headEnd/>
            <a:tailEnd/>
          </a:ln>
          <a:effectLst/>
        </p:spPr>
        <p:txBody>
          <a:bodyPr vert="horz" wrap="square" lIns="91440" tIns="45720" rIns="91440" bIns="45720" numCol="1" anchor="ctr" anchorCtr="0" compatLnSpc="1">
            <a:prstTxWarp prst="textNoShape">
              <a:avLst/>
            </a:prstTxWarp>
          </a:bodyPr>
          <a:lstStyle>
            <a:lvl1pPr marL="0" algn="l" defTabSz="914400" rtl="0" eaLnBrk="1" latinLnBrk="0" hangingPunct="1">
              <a:lnSpc>
                <a:spcPct val="100000"/>
              </a:lnSpc>
              <a:spcBef>
                <a:spcPct val="50000"/>
              </a:spcBef>
              <a:defRPr lang="en-US" sz="900" b="0" i="0" kern="1200" smtClean="0">
                <a:solidFill>
                  <a:srgbClr val="777777"/>
                </a:solidFill>
                <a:latin typeface="+mn-lt"/>
                <a:ea typeface="+mn-ea"/>
                <a:cs typeface="+mn-cs"/>
              </a:defRPr>
            </a:lvl1pPr>
          </a:lstStyle>
          <a:p>
            <a:pPr>
              <a:defRPr/>
            </a:pPr>
            <a:r>
              <a:rPr dirty="0"/>
              <a:t>CenterPoint Energy Proprietary and Confidential Information</a:t>
            </a:r>
          </a:p>
        </p:txBody>
      </p:sp>
    </p:spTree>
    <p:extLst>
      <p:ext uri="{BB962C8B-B14F-4D97-AF65-F5344CB8AC3E}">
        <p14:creationId xmlns:p14="http://schemas.microsoft.com/office/powerpoint/2010/main" val="947747562"/>
      </p:ext>
    </p:extLst>
  </p:cSld>
  <p:clrMapOvr>
    <a:masterClrMapping/>
  </p:clrMapOvr>
  <p:hf sldNum="0"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4" name="Picture 3" descr="Slideshow_cover.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8" name="Rectangle 9"/>
          <p:cNvSpPr>
            <a:spLocks noGrp="1" noChangeArrowheads="1"/>
          </p:cNvSpPr>
          <p:nvPr>
            <p:ph type="ftr" sz="quarter" idx="3"/>
          </p:nvPr>
        </p:nvSpPr>
        <p:spPr bwMode="auto">
          <a:xfrm>
            <a:off x="63702" y="6556415"/>
            <a:ext cx="3813640" cy="228600"/>
          </a:xfrm>
          <a:prstGeom prst="rect">
            <a:avLst/>
          </a:prstGeom>
          <a:noFill/>
          <a:ln w="12700">
            <a:noFill/>
            <a:miter lim="800000"/>
            <a:headEnd/>
            <a:tailEnd/>
          </a:ln>
          <a:effectLst/>
        </p:spPr>
        <p:txBody>
          <a:bodyPr vert="horz" wrap="square" lIns="91440" tIns="45720" rIns="91440" bIns="45720" numCol="1" anchor="ctr" anchorCtr="0" compatLnSpc="1">
            <a:prstTxWarp prst="textNoShape">
              <a:avLst/>
            </a:prstTxWarp>
          </a:bodyPr>
          <a:lstStyle>
            <a:lvl1pPr marL="0" algn="l" defTabSz="914400" rtl="0" eaLnBrk="1" latinLnBrk="0" hangingPunct="1">
              <a:lnSpc>
                <a:spcPct val="100000"/>
              </a:lnSpc>
              <a:spcBef>
                <a:spcPct val="50000"/>
              </a:spcBef>
              <a:defRPr lang="en-US" sz="900" b="0" i="0" kern="1200" smtClean="0">
                <a:solidFill>
                  <a:schemeClr val="bg1">
                    <a:lumMod val="85000"/>
                  </a:schemeClr>
                </a:solidFill>
                <a:latin typeface="+mn-lt"/>
                <a:ea typeface="+mn-ea"/>
                <a:cs typeface="+mn-cs"/>
              </a:defRPr>
            </a:lvl1pPr>
          </a:lstStyle>
          <a:p>
            <a:pPr>
              <a:defRPr/>
            </a:pPr>
            <a:r>
              <a:rPr dirty="0">
                <a:solidFill>
                  <a:srgbClr val="FFFFFF">
                    <a:lumMod val="85000"/>
                  </a:srgbClr>
                </a:solidFill>
              </a:rPr>
              <a:t>CenterPoint Energy Proprietary and Confidential Information</a:t>
            </a:r>
          </a:p>
        </p:txBody>
      </p:sp>
    </p:spTree>
    <p:extLst>
      <p:ext uri="{BB962C8B-B14F-4D97-AF65-F5344CB8AC3E}">
        <p14:creationId xmlns:p14="http://schemas.microsoft.com/office/powerpoint/2010/main" val="32731864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6.xml"/><Relationship Id="rId3" Type="http://schemas.openxmlformats.org/officeDocument/2006/relationships/slideLayout" Target="../slideLayouts/slideLayout11.xml"/><Relationship Id="rId7" Type="http://schemas.openxmlformats.org/officeDocument/2006/relationships/slideLayout" Target="../slideLayouts/slideLayout15.xml"/><Relationship Id="rId2" Type="http://schemas.openxmlformats.org/officeDocument/2006/relationships/slideLayout" Target="../slideLayouts/slideLayout10.xml"/><Relationship Id="rId1" Type="http://schemas.openxmlformats.org/officeDocument/2006/relationships/slideLayout" Target="../slideLayouts/slideLayout9.xml"/><Relationship Id="rId6" Type="http://schemas.openxmlformats.org/officeDocument/2006/relationships/slideLayout" Target="../slideLayouts/slideLayout14.xml"/><Relationship Id="rId5" Type="http://schemas.openxmlformats.org/officeDocument/2006/relationships/slideLayout" Target="../slideLayouts/slideLayout13.xml"/><Relationship Id="rId10" Type="http://schemas.openxmlformats.org/officeDocument/2006/relationships/image" Target="../media/image1.png"/><Relationship Id="rId4" Type="http://schemas.openxmlformats.org/officeDocument/2006/relationships/slideLayout" Target="../slideLayouts/slideLayout12.xml"/><Relationship Id="rId9"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2" name="Picture 1"/>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0" y="2679"/>
            <a:ext cx="9144000" cy="1366242"/>
          </a:xfrm>
          <a:prstGeom prst="rect">
            <a:avLst/>
          </a:prstGeom>
        </p:spPr>
      </p:pic>
      <p:sp>
        <p:nvSpPr>
          <p:cNvPr id="1026" name="Rectangle 2"/>
          <p:cNvSpPr>
            <a:spLocks noGrp="1" noChangeArrowheads="1"/>
          </p:cNvSpPr>
          <p:nvPr>
            <p:ph type="title"/>
          </p:nvPr>
        </p:nvSpPr>
        <p:spPr bwMode="auto">
          <a:xfrm>
            <a:off x="506413" y="335279"/>
            <a:ext cx="6265862" cy="89344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title style</a:t>
            </a:r>
            <a:endParaRPr lang="en-US" dirty="0" smtClean="0"/>
          </a:p>
        </p:txBody>
      </p:sp>
      <p:sp>
        <p:nvSpPr>
          <p:cNvPr id="1027" name="Rectangle 3"/>
          <p:cNvSpPr>
            <a:spLocks noGrp="1" noChangeArrowheads="1"/>
          </p:cNvSpPr>
          <p:nvPr>
            <p:ph type="body" idx="1"/>
          </p:nvPr>
        </p:nvSpPr>
        <p:spPr bwMode="auto">
          <a:xfrm>
            <a:off x="506412" y="1504949"/>
            <a:ext cx="8270875" cy="4892676"/>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8" name="Slide Number Placeholder 7"/>
          <p:cNvSpPr>
            <a:spLocks noGrp="1"/>
          </p:cNvSpPr>
          <p:nvPr>
            <p:ph type="sldNum" sz="quarter" idx="4"/>
          </p:nvPr>
        </p:nvSpPr>
        <p:spPr>
          <a:xfrm>
            <a:off x="8112034" y="6629400"/>
            <a:ext cx="665254" cy="228600"/>
          </a:xfrm>
          <a:prstGeom prst="rect">
            <a:avLst/>
          </a:prstGeom>
        </p:spPr>
        <p:txBody>
          <a:bodyPr vert="horz" lIns="91440" tIns="45720" rIns="91440" bIns="45720" rtlCol="0" anchor="ctr"/>
          <a:lstStyle>
            <a:lvl1pPr algn="r">
              <a:defRPr sz="900">
                <a:solidFill>
                  <a:srgbClr val="777777"/>
                </a:solidFill>
                <a:latin typeface="+mn-lt"/>
              </a:defRPr>
            </a:lvl1pPr>
          </a:lstStyle>
          <a:p>
            <a:fld id="{6B996F96-1B5E-40B9-8949-2593C7939C4C}" type="slidenum">
              <a:rPr lang="en-US" smtClean="0"/>
              <a:pPr/>
              <a:t>‹#›</a:t>
            </a:fld>
            <a:endParaRPr lang="en-US" dirty="0"/>
          </a:p>
        </p:txBody>
      </p:sp>
      <p:sp>
        <p:nvSpPr>
          <p:cNvPr id="12" name="Rectangle 9"/>
          <p:cNvSpPr>
            <a:spLocks noGrp="1" noChangeArrowheads="1"/>
          </p:cNvSpPr>
          <p:nvPr>
            <p:ph type="ftr" sz="quarter" idx="3"/>
          </p:nvPr>
        </p:nvSpPr>
        <p:spPr bwMode="auto">
          <a:xfrm>
            <a:off x="501650" y="6629400"/>
            <a:ext cx="3813640" cy="228600"/>
          </a:xfrm>
          <a:prstGeom prst="rect">
            <a:avLst/>
          </a:prstGeom>
          <a:noFill/>
          <a:ln w="12700">
            <a:noFill/>
            <a:miter lim="800000"/>
            <a:headEnd/>
            <a:tailEnd/>
          </a:ln>
          <a:effectLst/>
        </p:spPr>
        <p:txBody>
          <a:bodyPr vert="horz" wrap="square" lIns="91440" tIns="45720" rIns="91440" bIns="45720" numCol="1" anchor="ctr" anchorCtr="0" compatLnSpc="1">
            <a:prstTxWarp prst="textNoShape">
              <a:avLst/>
            </a:prstTxWarp>
          </a:bodyPr>
          <a:lstStyle>
            <a:lvl1pPr marL="0" algn="l" defTabSz="914400" rtl="0" eaLnBrk="1" latinLnBrk="0" hangingPunct="1">
              <a:lnSpc>
                <a:spcPct val="100000"/>
              </a:lnSpc>
              <a:spcBef>
                <a:spcPct val="50000"/>
              </a:spcBef>
              <a:defRPr lang="en-US" sz="900" b="0" i="0" kern="1200" smtClean="0">
                <a:solidFill>
                  <a:srgbClr val="777777"/>
                </a:solidFill>
                <a:latin typeface="+mn-lt"/>
                <a:ea typeface="+mn-ea"/>
                <a:cs typeface="+mn-cs"/>
              </a:defRPr>
            </a:lvl1pPr>
          </a:lstStyle>
          <a:p>
            <a:pPr>
              <a:defRPr/>
            </a:pPr>
            <a:r>
              <a:rPr lang="en-US" dirty="0" smtClean="0"/>
              <a:t>CenterPoint Energy Proprietary and Confidential Information</a:t>
            </a:r>
            <a:endParaRPr lang="en-US" dirty="0"/>
          </a:p>
        </p:txBody>
      </p:sp>
    </p:spTree>
  </p:cSld>
  <p:clrMap bg1="lt1" tx1="dk1" bg2="lt2" tx2="dk2" accent1="accent1" accent2="accent2" accent3="accent3" accent4="accent4" accent5="accent5" accent6="accent6" hlink="hlink" folHlink="folHlink"/>
  <p:sldLayoutIdLst>
    <p:sldLayoutId id="2147484235" r:id="rId1"/>
    <p:sldLayoutId id="2147484236" r:id="rId2"/>
    <p:sldLayoutId id="2147484237" r:id="rId3"/>
    <p:sldLayoutId id="2147484238" r:id="rId4"/>
    <p:sldLayoutId id="2147484239" r:id="rId5"/>
    <p:sldLayoutId id="2147484240" r:id="rId6"/>
    <p:sldLayoutId id="2147484241" r:id="rId7"/>
    <p:sldLayoutId id="2147484242" r:id="rId8"/>
  </p:sldLayoutIdLst>
  <p:hf sldNum="0" hdr="0" ftr="0" dt="0"/>
  <p:txStyles>
    <p:titleStyle>
      <a:lvl1pPr algn="l" rtl="0" eaLnBrk="1" fontAlgn="base" hangingPunct="1">
        <a:spcBef>
          <a:spcPct val="0"/>
        </a:spcBef>
        <a:spcAft>
          <a:spcPct val="0"/>
        </a:spcAft>
        <a:defRPr sz="2400" b="1">
          <a:solidFill>
            <a:schemeClr val="bg1"/>
          </a:solidFill>
          <a:latin typeface="+mj-lt"/>
          <a:ea typeface="+mj-ea"/>
          <a:cs typeface="+mj-cs"/>
        </a:defRPr>
      </a:lvl1pPr>
      <a:lvl2pPr algn="l" rtl="0" eaLnBrk="1" fontAlgn="base" hangingPunct="1">
        <a:spcBef>
          <a:spcPct val="0"/>
        </a:spcBef>
        <a:spcAft>
          <a:spcPct val="0"/>
        </a:spcAft>
        <a:defRPr sz="2800" b="1">
          <a:solidFill>
            <a:schemeClr val="tx2"/>
          </a:solidFill>
          <a:latin typeface="Arial" charset="0"/>
        </a:defRPr>
      </a:lvl2pPr>
      <a:lvl3pPr algn="l" rtl="0" eaLnBrk="1" fontAlgn="base" hangingPunct="1">
        <a:spcBef>
          <a:spcPct val="0"/>
        </a:spcBef>
        <a:spcAft>
          <a:spcPct val="0"/>
        </a:spcAft>
        <a:defRPr sz="2800" b="1">
          <a:solidFill>
            <a:schemeClr val="tx2"/>
          </a:solidFill>
          <a:latin typeface="Arial" charset="0"/>
        </a:defRPr>
      </a:lvl3pPr>
      <a:lvl4pPr algn="l" rtl="0" eaLnBrk="1" fontAlgn="base" hangingPunct="1">
        <a:spcBef>
          <a:spcPct val="0"/>
        </a:spcBef>
        <a:spcAft>
          <a:spcPct val="0"/>
        </a:spcAft>
        <a:defRPr sz="2800" b="1">
          <a:solidFill>
            <a:schemeClr val="tx2"/>
          </a:solidFill>
          <a:latin typeface="Arial" charset="0"/>
        </a:defRPr>
      </a:lvl4pPr>
      <a:lvl5pPr algn="l" rtl="0" eaLnBrk="1" fontAlgn="base" hangingPunct="1">
        <a:spcBef>
          <a:spcPct val="0"/>
        </a:spcBef>
        <a:spcAft>
          <a:spcPct val="0"/>
        </a:spcAft>
        <a:defRPr sz="2800" b="1">
          <a:solidFill>
            <a:schemeClr val="tx2"/>
          </a:solidFill>
          <a:latin typeface="Arial" charset="0"/>
        </a:defRPr>
      </a:lvl5pPr>
      <a:lvl6pPr marL="457200" algn="l" rtl="0" eaLnBrk="1" fontAlgn="base" hangingPunct="1">
        <a:spcBef>
          <a:spcPct val="0"/>
        </a:spcBef>
        <a:spcAft>
          <a:spcPct val="0"/>
        </a:spcAft>
        <a:defRPr sz="2800" b="1">
          <a:solidFill>
            <a:schemeClr val="tx2"/>
          </a:solidFill>
          <a:latin typeface="Arial" charset="0"/>
        </a:defRPr>
      </a:lvl6pPr>
      <a:lvl7pPr marL="914400" algn="l" rtl="0" eaLnBrk="1" fontAlgn="base" hangingPunct="1">
        <a:spcBef>
          <a:spcPct val="0"/>
        </a:spcBef>
        <a:spcAft>
          <a:spcPct val="0"/>
        </a:spcAft>
        <a:defRPr sz="2800" b="1">
          <a:solidFill>
            <a:schemeClr val="tx2"/>
          </a:solidFill>
          <a:latin typeface="Arial" charset="0"/>
        </a:defRPr>
      </a:lvl7pPr>
      <a:lvl8pPr marL="1371600" algn="l" rtl="0" eaLnBrk="1" fontAlgn="base" hangingPunct="1">
        <a:spcBef>
          <a:spcPct val="0"/>
        </a:spcBef>
        <a:spcAft>
          <a:spcPct val="0"/>
        </a:spcAft>
        <a:defRPr sz="2800" b="1">
          <a:solidFill>
            <a:schemeClr val="tx2"/>
          </a:solidFill>
          <a:latin typeface="Arial" charset="0"/>
        </a:defRPr>
      </a:lvl8pPr>
      <a:lvl9pPr marL="1828800" algn="l" rtl="0" eaLnBrk="1" fontAlgn="base" hangingPunct="1">
        <a:spcBef>
          <a:spcPct val="0"/>
        </a:spcBef>
        <a:spcAft>
          <a:spcPct val="0"/>
        </a:spcAft>
        <a:defRPr sz="2800" b="1">
          <a:solidFill>
            <a:schemeClr val="tx2"/>
          </a:solidFill>
          <a:latin typeface="Arial" charset="0"/>
        </a:defRPr>
      </a:lvl9pPr>
    </p:titleStyle>
    <p:bodyStyle>
      <a:lvl1pPr marL="234950" indent="-234950" algn="l" rtl="0" eaLnBrk="1" fontAlgn="base" hangingPunct="1">
        <a:spcBef>
          <a:spcPts val="1000"/>
        </a:spcBef>
        <a:spcAft>
          <a:spcPct val="0"/>
        </a:spcAft>
        <a:buClr>
          <a:srgbClr val="FF0000"/>
        </a:buClr>
        <a:buSzPct val="75000"/>
        <a:buFont typeface="Wingdings" pitchFamily="2" charset="2"/>
        <a:buChar char=""/>
        <a:defRPr sz="2000">
          <a:solidFill>
            <a:schemeClr val="tx1"/>
          </a:solidFill>
          <a:latin typeface="+mn-lt"/>
          <a:ea typeface="+mn-ea"/>
          <a:cs typeface="+mn-cs"/>
        </a:defRPr>
      </a:lvl1pPr>
      <a:lvl2pPr marL="457200" indent="-222250" algn="l" rtl="0" eaLnBrk="1" fontAlgn="base" hangingPunct="1">
        <a:spcBef>
          <a:spcPts val="800"/>
        </a:spcBef>
        <a:spcAft>
          <a:spcPct val="0"/>
        </a:spcAft>
        <a:buClr>
          <a:schemeClr val="tx1"/>
        </a:buClr>
        <a:buSzPct val="100000"/>
        <a:buFont typeface="Arial Narrow" pitchFamily="34" charset="0"/>
        <a:buChar char="–"/>
        <a:defRPr sz="1800">
          <a:solidFill>
            <a:schemeClr val="tx1"/>
          </a:solidFill>
          <a:latin typeface="+mn-lt"/>
        </a:defRPr>
      </a:lvl2pPr>
      <a:lvl3pPr marL="692150" indent="-234950" algn="l" rtl="0" eaLnBrk="1" fontAlgn="base" hangingPunct="1">
        <a:spcBef>
          <a:spcPts val="600"/>
        </a:spcBef>
        <a:spcAft>
          <a:spcPct val="0"/>
        </a:spcAft>
        <a:buClr>
          <a:schemeClr val="accent1"/>
        </a:buClr>
        <a:buSzPct val="75000"/>
        <a:buFont typeface="Wingdings" pitchFamily="2" charset="2"/>
        <a:buChar char="l"/>
        <a:defRPr sz="1600">
          <a:solidFill>
            <a:schemeClr val="tx1"/>
          </a:solidFill>
          <a:latin typeface="+mn-lt"/>
        </a:defRPr>
      </a:lvl3pPr>
      <a:lvl4pPr marL="914400" indent="-222250" algn="l" rtl="0" eaLnBrk="1" fontAlgn="base" hangingPunct="1">
        <a:spcBef>
          <a:spcPts val="400"/>
        </a:spcBef>
        <a:spcAft>
          <a:spcPct val="0"/>
        </a:spcAft>
        <a:buClr>
          <a:schemeClr val="tx1"/>
        </a:buClr>
        <a:buSzPct val="100000"/>
        <a:buFont typeface="Arial Narrow" pitchFamily="34" charset="0"/>
        <a:buChar char="–"/>
        <a:defRPr sz="1400">
          <a:solidFill>
            <a:schemeClr val="tx1"/>
          </a:solidFill>
          <a:latin typeface="+mn-lt"/>
        </a:defRPr>
      </a:lvl4pPr>
      <a:lvl5pPr marL="1201738" indent="-287338" algn="l" rtl="0" eaLnBrk="1" fontAlgn="base" hangingPunct="1">
        <a:spcBef>
          <a:spcPts val="200"/>
        </a:spcBef>
        <a:spcAft>
          <a:spcPct val="0"/>
        </a:spcAft>
        <a:buClr>
          <a:schemeClr val="accent2"/>
        </a:buClr>
        <a:buSzPct val="75000"/>
        <a:buFont typeface="Wingdings" pitchFamily="2" charset="2"/>
        <a:buChar char="l"/>
        <a:defRPr sz="1200">
          <a:solidFill>
            <a:schemeClr val="tx1"/>
          </a:solidFill>
          <a:latin typeface="+mn-lt"/>
        </a:defRPr>
      </a:lvl5pPr>
      <a:lvl6pPr marL="2514600" indent="-228600" algn="l" rtl="0" eaLnBrk="1" fontAlgn="base" hangingPunct="1">
        <a:spcBef>
          <a:spcPct val="20000"/>
        </a:spcBef>
        <a:spcAft>
          <a:spcPct val="0"/>
        </a:spcAft>
        <a:buClr>
          <a:schemeClr val="accent2"/>
        </a:buClr>
        <a:buSzPct val="80000"/>
        <a:buFont typeface="Webdings" charset="2"/>
        <a:buChar char="n"/>
        <a:defRPr sz="2000">
          <a:solidFill>
            <a:schemeClr val="tx1"/>
          </a:solidFill>
          <a:latin typeface="Times"/>
        </a:defRPr>
      </a:lvl6pPr>
      <a:lvl7pPr marL="2971800" indent="-228600" algn="l" rtl="0" eaLnBrk="1" fontAlgn="base" hangingPunct="1">
        <a:spcBef>
          <a:spcPct val="20000"/>
        </a:spcBef>
        <a:spcAft>
          <a:spcPct val="0"/>
        </a:spcAft>
        <a:buClr>
          <a:schemeClr val="accent2"/>
        </a:buClr>
        <a:buSzPct val="80000"/>
        <a:buFont typeface="Webdings" charset="2"/>
        <a:buChar char="n"/>
        <a:defRPr sz="2000">
          <a:solidFill>
            <a:schemeClr val="tx1"/>
          </a:solidFill>
          <a:latin typeface="Times"/>
        </a:defRPr>
      </a:lvl7pPr>
      <a:lvl8pPr marL="3429000" indent="-228600" algn="l" rtl="0" eaLnBrk="1" fontAlgn="base" hangingPunct="1">
        <a:spcBef>
          <a:spcPct val="20000"/>
        </a:spcBef>
        <a:spcAft>
          <a:spcPct val="0"/>
        </a:spcAft>
        <a:buClr>
          <a:schemeClr val="accent2"/>
        </a:buClr>
        <a:buSzPct val="80000"/>
        <a:buFont typeface="Webdings" charset="2"/>
        <a:buChar char="n"/>
        <a:defRPr sz="2000">
          <a:solidFill>
            <a:schemeClr val="tx1"/>
          </a:solidFill>
          <a:latin typeface="Times"/>
        </a:defRPr>
      </a:lvl8pPr>
      <a:lvl9pPr marL="3886200" indent="-228600" algn="l" rtl="0" eaLnBrk="1" fontAlgn="base" hangingPunct="1">
        <a:spcBef>
          <a:spcPct val="20000"/>
        </a:spcBef>
        <a:spcAft>
          <a:spcPct val="0"/>
        </a:spcAft>
        <a:buClr>
          <a:schemeClr val="accent2"/>
        </a:buClr>
        <a:buSzPct val="80000"/>
        <a:buFont typeface="Webdings" charset="2"/>
        <a:buChar char="n"/>
        <a:defRPr sz="2000">
          <a:solidFill>
            <a:schemeClr val="tx1"/>
          </a:solidFill>
          <a:latin typeface="Time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2" name="Picture 1"/>
          <p:cNvPicPr>
            <a:picLocks noChangeAspect="1"/>
          </p:cNvPicPr>
          <p:nvPr userDrawn="1"/>
        </p:nvPicPr>
        <p:blipFill>
          <a:blip r:embed="rId10">
            <a:extLst>
              <a:ext uri="{28A0092B-C50C-407E-A947-70E740481C1C}">
                <a14:useLocalDpi xmlns:a14="http://schemas.microsoft.com/office/drawing/2010/main" val="0"/>
              </a:ext>
            </a:extLst>
          </a:blip>
          <a:stretch>
            <a:fillRect/>
          </a:stretch>
        </p:blipFill>
        <p:spPr>
          <a:xfrm>
            <a:off x="0" y="2679"/>
            <a:ext cx="9144000" cy="1366242"/>
          </a:xfrm>
          <a:prstGeom prst="rect">
            <a:avLst/>
          </a:prstGeom>
        </p:spPr>
      </p:pic>
      <p:sp>
        <p:nvSpPr>
          <p:cNvPr id="1026" name="Rectangle 2"/>
          <p:cNvSpPr>
            <a:spLocks noGrp="1" noChangeArrowheads="1"/>
          </p:cNvSpPr>
          <p:nvPr>
            <p:ph type="title"/>
          </p:nvPr>
        </p:nvSpPr>
        <p:spPr bwMode="auto">
          <a:xfrm>
            <a:off x="506413" y="335279"/>
            <a:ext cx="6265862" cy="89344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dirty="0" smtClean="0"/>
              <a:t>Click to edit Master title style</a:t>
            </a:r>
          </a:p>
        </p:txBody>
      </p:sp>
      <p:sp>
        <p:nvSpPr>
          <p:cNvPr id="1027" name="Rectangle 3"/>
          <p:cNvSpPr>
            <a:spLocks noGrp="1" noChangeArrowheads="1"/>
          </p:cNvSpPr>
          <p:nvPr>
            <p:ph type="body" idx="1"/>
          </p:nvPr>
        </p:nvSpPr>
        <p:spPr bwMode="auto">
          <a:xfrm>
            <a:off x="506412" y="1504949"/>
            <a:ext cx="8270875" cy="4892676"/>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8" name="Slide Number Placeholder 7"/>
          <p:cNvSpPr>
            <a:spLocks noGrp="1"/>
          </p:cNvSpPr>
          <p:nvPr>
            <p:ph type="sldNum" sz="quarter" idx="4"/>
          </p:nvPr>
        </p:nvSpPr>
        <p:spPr>
          <a:xfrm>
            <a:off x="8112034" y="6629400"/>
            <a:ext cx="665254" cy="228600"/>
          </a:xfrm>
          <a:prstGeom prst="rect">
            <a:avLst/>
          </a:prstGeom>
        </p:spPr>
        <p:txBody>
          <a:bodyPr vert="horz" lIns="91440" tIns="45720" rIns="91440" bIns="45720" rtlCol="0" anchor="ctr"/>
          <a:lstStyle>
            <a:lvl1pPr algn="r">
              <a:defRPr sz="900">
                <a:solidFill>
                  <a:srgbClr val="777777"/>
                </a:solidFill>
                <a:latin typeface="+mn-lt"/>
              </a:defRPr>
            </a:lvl1pPr>
          </a:lstStyle>
          <a:p>
            <a:pPr>
              <a:lnSpc>
                <a:spcPct val="100000"/>
              </a:lnSpc>
              <a:spcBef>
                <a:spcPct val="0"/>
              </a:spcBef>
            </a:pPr>
            <a:fld id="{6B996F96-1B5E-40B9-8949-2593C7939C4C}" type="slidenum">
              <a:rPr lang="en-US" smtClean="0"/>
              <a:pPr>
                <a:lnSpc>
                  <a:spcPct val="100000"/>
                </a:lnSpc>
                <a:spcBef>
                  <a:spcPct val="0"/>
                </a:spcBef>
              </a:pPr>
              <a:t>‹#›</a:t>
            </a:fld>
            <a:endParaRPr lang="en-US" dirty="0"/>
          </a:p>
        </p:txBody>
      </p:sp>
      <p:sp>
        <p:nvSpPr>
          <p:cNvPr id="12" name="Rectangle 9"/>
          <p:cNvSpPr>
            <a:spLocks noGrp="1" noChangeArrowheads="1"/>
          </p:cNvSpPr>
          <p:nvPr>
            <p:ph type="ftr" sz="quarter" idx="3"/>
          </p:nvPr>
        </p:nvSpPr>
        <p:spPr bwMode="auto">
          <a:xfrm>
            <a:off x="501650" y="6629400"/>
            <a:ext cx="3813640" cy="228600"/>
          </a:xfrm>
          <a:prstGeom prst="rect">
            <a:avLst/>
          </a:prstGeom>
          <a:noFill/>
          <a:ln w="12700">
            <a:noFill/>
            <a:miter lim="800000"/>
            <a:headEnd/>
            <a:tailEnd/>
          </a:ln>
          <a:effectLst/>
        </p:spPr>
        <p:txBody>
          <a:bodyPr vert="horz" wrap="square" lIns="91440" tIns="45720" rIns="91440" bIns="45720" numCol="1" anchor="ctr" anchorCtr="0" compatLnSpc="1">
            <a:prstTxWarp prst="textNoShape">
              <a:avLst/>
            </a:prstTxWarp>
          </a:bodyPr>
          <a:lstStyle>
            <a:lvl1pPr marL="0" algn="l" defTabSz="914400" rtl="0" eaLnBrk="1" latinLnBrk="0" hangingPunct="1">
              <a:lnSpc>
                <a:spcPct val="100000"/>
              </a:lnSpc>
              <a:spcBef>
                <a:spcPct val="50000"/>
              </a:spcBef>
              <a:defRPr lang="en-US" sz="900" b="0" i="0" kern="1200" smtClean="0">
                <a:solidFill>
                  <a:srgbClr val="777777"/>
                </a:solidFill>
                <a:latin typeface="+mn-lt"/>
                <a:ea typeface="+mn-ea"/>
                <a:cs typeface="+mn-cs"/>
              </a:defRPr>
            </a:lvl1pPr>
          </a:lstStyle>
          <a:p>
            <a:pPr>
              <a:defRPr/>
            </a:pPr>
            <a:r>
              <a:rPr dirty="0"/>
              <a:t>CenterPoint Energy Proprietary and Confidential Information</a:t>
            </a:r>
          </a:p>
        </p:txBody>
      </p:sp>
    </p:spTree>
    <p:extLst>
      <p:ext uri="{BB962C8B-B14F-4D97-AF65-F5344CB8AC3E}">
        <p14:creationId xmlns:p14="http://schemas.microsoft.com/office/powerpoint/2010/main" val="851797638"/>
      </p:ext>
    </p:extLst>
  </p:cSld>
  <p:clrMap bg1="lt1" tx1="dk1" bg2="lt2" tx2="dk2" accent1="accent1" accent2="accent2" accent3="accent3" accent4="accent4" accent5="accent5" accent6="accent6" hlink="hlink" folHlink="folHlink"/>
  <p:sldLayoutIdLst>
    <p:sldLayoutId id="2147484244" r:id="rId1"/>
    <p:sldLayoutId id="2147484245" r:id="rId2"/>
    <p:sldLayoutId id="2147484246" r:id="rId3"/>
    <p:sldLayoutId id="2147484247" r:id="rId4"/>
    <p:sldLayoutId id="2147484248" r:id="rId5"/>
    <p:sldLayoutId id="2147484249" r:id="rId6"/>
    <p:sldLayoutId id="2147484250" r:id="rId7"/>
    <p:sldLayoutId id="2147484251" r:id="rId8"/>
  </p:sldLayoutIdLst>
  <p:hf hdr="0" dt="0"/>
  <p:txStyles>
    <p:titleStyle>
      <a:lvl1pPr algn="l" rtl="0" fontAlgn="base">
        <a:spcBef>
          <a:spcPct val="0"/>
        </a:spcBef>
        <a:spcAft>
          <a:spcPct val="0"/>
        </a:spcAft>
        <a:defRPr sz="2400" b="1">
          <a:solidFill>
            <a:schemeClr val="bg1"/>
          </a:solidFill>
          <a:latin typeface="+mj-lt"/>
          <a:ea typeface="+mj-ea"/>
          <a:cs typeface="+mj-cs"/>
        </a:defRPr>
      </a:lvl1pPr>
      <a:lvl2pPr algn="l" rtl="0" fontAlgn="base">
        <a:spcBef>
          <a:spcPct val="0"/>
        </a:spcBef>
        <a:spcAft>
          <a:spcPct val="0"/>
        </a:spcAft>
        <a:defRPr sz="2800" b="1">
          <a:solidFill>
            <a:schemeClr val="tx2"/>
          </a:solidFill>
          <a:latin typeface="Arial" charset="0"/>
        </a:defRPr>
      </a:lvl2pPr>
      <a:lvl3pPr algn="l" rtl="0" fontAlgn="base">
        <a:spcBef>
          <a:spcPct val="0"/>
        </a:spcBef>
        <a:spcAft>
          <a:spcPct val="0"/>
        </a:spcAft>
        <a:defRPr sz="2800" b="1">
          <a:solidFill>
            <a:schemeClr val="tx2"/>
          </a:solidFill>
          <a:latin typeface="Arial" charset="0"/>
        </a:defRPr>
      </a:lvl3pPr>
      <a:lvl4pPr algn="l" rtl="0" fontAlgn="base">
        <a:spcBef>
          <a:spcPct val="0"/>
        </a:spcBef>
        <a:spcAft>
          <a:spcPct val="0"/>
        </a:spcAft>
        <a:defRPr sz="2800" b="1">
          <a:solidFill>
            <a:schemeClr val="tx2"/>
          </a:solidFill>
          <a:latin typeface="Arial" charset="0"/>
        </a:defRPr>
      </a:lvl4pPr>
      <a:lvl5pPr algn="l" rtl="0" fontAlgn="base">
        <a:spcBef>
          <a:spcPct val="0"/>
        </a:spcBef>
        <a:spcAft>
          <a:spcPct val="0"/>
        </a:spcAft>
        <a:defRPr sz="2800" b="1">
          <a:solidFill>
            <a:schemeClr val="tx2"/>
          </a:solidFill>
          <a:latin typeface="Arial" charset="0"/>
        </a:defRPr>
      </a:lvl5pPr>
      <a:lvl6pPr marL="457200" algn="l" rtl="0" fontAlgn="base">
        <a:spcBef>
          <a:spcPct val="0"/>
        </a:spcBef>
        <a:spcAft>
          <a:spcPct val="0"/>
        </a:spcAft>
        <a:defRPr sz="2800" b="1">
          <a:solidFill>
            <a:schemeClr val="tx2"/>
          </a:solidFill>
          <a:latin typeface="Arial" charset="0"/>
        </a:defRPr>
      </a:lvl6pPr>
      <a:lvl7pPr marL="914400" algn="l" rtl="0" fontAlgn="base">
        <a:spcBef>
          <a:spcPct val="0"/>
        </a:spcBef>
        <a:spcAft>
          <a:spcPct val="0"/>
        </a:spcAft>
        <a:defRPr sz="2800" b="1">
          <a:solidFill>
            <a:schemeClr val="tx2"/>
          </a:solidFill>
          <a:latin typeface="Arial" charset="0"/>
        </a:defRPr>
      </a:lvl7pPr>
      <a:lvl8pPr marL="1371600" algn="l" rtl="0" fontAlgn="base">
        <a:spcBef>
          <a:spcPct val="0"/>
        </a:spcBef>
        <a:spcAft>
          <a:spcPct val="0"/>
        </a:spcAft>
        <a:defRPr sz="2800" b="1">
          <a:solidFill>
            <a:schemeClr val="tx2"/>
          </a:solidFill>
          <a:latin typeface="Arial" charset="0"/>
        </a:defRPr>
      </a:lvl8pPr>
      <a:lvl9pPr marL="1828800" algn="l" rtl="0" fontAlgn="base">
        <a:spcBef>
          <a:spcPct val="0"/>
        </a:spcBef>
        <a:spcAft>
          <a:spcPct val="0"/>
        </a:spcAft>
        <a:defRPr sz="2800" b="1">
          <a:solidFill>
            <a:schemeClr val="tx2"/>
          </a:solidFill>
          <a:latin typeface="Arial" charset="0"/>
        </a:defRPr>
      </a:lvl9pPr>
    </p:titleStyle>
    <p:bodyStyle>
      <a:lvl1pPr marL="234950" indent="-234950" algn="l" rtl="0" fontAlgn="base">
        <a:spcBef>
          <a:spcPts val="1000"/>
        </a:spcBef>
        <a:spcAft>
          <a:spcPct val="0"/>
        </a:spcAft>
        <a:buClr>
          <a:srgbClr val="FF0000"/>
        </a:buClr>
        <a:buSzPct val="75000"/>
        <a:buFont typeface="Wingdings" pitchFamily="2" charset="2"/>
        <a:buChar char=""/>
        <a:defRPr sz="2000">
          <a:solidFill>
            <a:schemeClr val="tx1"/>
          </a:solidFill>
          <a:latin typeface="+mn-lt"/>
          <a:ea typeface="+mn-ea"/>
          <a:cs typeface="+mn-cs"/>
        </a:defRPr>
      </a:lvl1pPr>
      <a:lvl2pPr marL="457200" indent="-222250" algn="l" rtl="0" fontAlgn="base">
        <a:spcBef>
          <a:spcPts val="800"/>
        </a:spcBef>
        <a:spcAft>
          <a:spcPct val="0"/>
        </a:spcAft>
        <a:buClr>
          <a:schemeClr val="tx1"/>
        </a:buClr>
        <a:buSzPct val="100000"/>
        <a:buFont typeface="Arial Narrow" pitchFamily="34" charset="0"/>
        <a:buChar char="–"/>
        <a:defRPr sz="1800">
          <a:solidFill>
            <a:schemeClr val="tx1"/>
          </a:solidFill>
          <a:latin typeface="+mn-lt"/>
        </a:defRPr>
      </a:lvl2pPr>
      <a:lvl3pPr marL="692150" indent="-234950" algn="l" rtl="0" fontAlgn="base">
        <a:spcBef>
          <a:spcPts val="600"/>
        </a:spcBef>
        <a:spcAft>
          <a:spcPct val="0"/>
        </a:spcAft>
        <a:buClr>
          <a:schemeClr val="accent1"/>
        </a:buClr>
        <a:buSzPct val="75000"/>
        <a:buFont typeface="Wingdings" pitchFamily="2" charset="2"/>
        <a:buChar char="l"/>
        <a:defRPr sz="1600">
          <a:solidFill>
            <a:schemeClr val="tx1"/>
          </a:solidFill>
          <a:latin typeface="+mn-lt"/>
        </a:defRPr>
      </a:lvl3pPr>
      <a:lvl4pPr marL="914400" indent="-222250" algn="l" rtl="0" fontAlgn="base">
        <a:spcBef>
          <a:spcPts val="400"/>
        </a:spcBef>
        <a:spcAft>
          <a:spcPct val="0"/>
        </a:spcAft>
        <a:buClr>
          <a:schemeClr val="tx1"/>
        </a:buClr>
        <a:buSzPct val="100000"/>
        <a:buFont typeface="Arial Narrow" pitchFamily="34" charset="0"/>
        <a:buChar char="–"/>
        <a:defRPr sz="1400">
          <a:solidFill>
            <a:schemeClr val="tx1"/>
          </a:solidFill>
          <a:latin typeface="+mn-lt"/>
        </a:defRPr>
      </a:lvl4pPr>
      <a:lvl5pPr marL="1201738" indent="-287338" algn="l" rtl="0" fontAlgn="base">
        <a:spcBef>
          <a:spcPts val="200"/>
        </a:spcBef>
        <a:spcAft>
          <a:spcPct val="0"/>
        </a:spcAft>
        <a:buClr>
          <a:schemeClr val="accent2"/>
        </a:buClr>
        <a:buSzPct val="75000"/>
        <a:buFont typeface="Wingdings" pitchFamily="2" charset="2"/>
        <a:buChar char="l"/>
        <a:defRPr sz="1200">
          <a:solidFill>
            <a:schemeClr val="tx1"/>
          </a:solidFill>
          <a:latin typeface="+mn-lt"/>
        </a:defRPr>
      </a:lvl5pPr>
      <a:lvl6pPr marL="2514600" indent="-228600" algn="l" rtl="0" fontAlgn="base">
        <a:spcBef>
          <a:spcPct val="20000"/>
        </a:spcBef>
        <a:spcAft>
          <a:spcPct val="0"/>
        </a:spcAft>
        <a:buClr>
          <a:schemeClr val="accent2"/>
        </a:buClr>
        <a:buSzPct val="80000"/>
        <a:buFont typeface="Webdings" charset="2"/>
        <a:buChar char="n"/>
        <a:defRPr sz="2000">
          <a:solidFill>
            <a:schemeClr val="tx1"/>
          </a:solidFill>
          <a:latin typeface="Times"/>
        </a:defRPr>
      </a:lvl6pPr>
      <a:lvl7pPr marL="2971800" indent="-228600" algn="l" rtl="0" fontAlgn="base">
        <a:spcBef>
          <a:spcPct val="20000"/>
        </a:spcBef>
        <a:spcAft>
          <a:spcPct val="0"/>
        </a:spcAft>
        <a:buClr>
          <a:schemeClr val="accent2"/>
        </a:buClr>
        <a:buSzPct val="80000"/>
        <a:buFont typeface="Webdings" charset="2"/>
        <a:buChar char="n"/>
        <a:defRPr sz="2000">
          <a:solidFill>
            <a:schemeClr val="tx1"/>
          </a:solidFill>
          <a:latin typeface="Times"/>
        </a:defRPr>
      </a:lvl7pPr>
      <a:lvl8pPr marL="3429000" indent="-228600" algn="l" rtl="0" fontAlgn="base">
        <a:spcBef>
          <a:spcPct val="20000"/>
        </a:spcBef>
        <a:spcAft>
          <a:spcPct val="0"/>
        </a:spcAft>
        <a:buClr>
          <a:schemeClr val="accent2"/>
        </a:buClr>
        <a:buSzPct val="80000"/>
        <a:buFont typeface="Webdings" charset="2"/>
        <a:buChar char="n"/>
        <a:defRPr sz="2000">
          <a:solidFill>
            <a:schemeClr val="tx1"/>
          </a:solidFill>
          <a:latin typeface="Times"/>
        </a:defRPr>
      </a:lvl8pPr>
      <a:lvl9pPr marL="3886200" indent="-228600" algn="l" rtl="0" fontAlgn="base">
        <a:spcBef>
          <a:spcPct val="20000"/>
        </a:spcBef>
        <a:spcAft>
          <a:spcPct val="0"/>
        </a:spcAft>
        <a:buClr>
          <a:schemeClr val="accent2"/>
        </a:buClr>
        <a:buSzPct val="80000"/>
        <a:buFont typeface="Webdings" charset="2"/>
        <a:buChar char="n"/>
        <a:defRPr sz="2000">
          <a:solidFill>
            <a:schemeClr val="tx1"/>
          </a:solidFill>
          <a:latin typeface="Time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smtClean="0"/>
              <a:t>Impact of not including </a:t>
            </a:r>
            <a:r>
              <a:rPr lang="en-US" dirty="0"/>
              <a:t>proposed generators lacking RARF </a:t>
            </a:r>
            <a:r>
              <a:rPr lang="en-US" dirty="0" smtClean="0"/>
              <a:t>data </a:t>
            </a:r>
          </a:p>
          <a:p>
            <a:r>
              <a:rPr lang="en-US" dirty="0" smtClean="0"/>
              <a:t>in the planning models</a:t>
            </a:r>
            <a:endParaRPr lang="en-US" dirty="0"/>
          </a:p>
        </p:txBody>
      </p:sp>
      <p:sp>
        <p:nvSpPr>
          <p:cNvPr id="3" name="Title 2"/>
          <p:cNvSpPr>
            <a:spLocks noGrp="1"/>
          </p:cNvSpPr>
          <p:nvPr>
            <p:ph type="title"/>
          </p:nvPr>
        </p:nvSpPr>
        <p:spPr/>
        <p:txBody>
          <a:bodyPr/>
          <a:lstStyle/>
          <a:p>
            <a:r>
              <a:rPr lang="en-US" sz="2800" dirty="0" smtClean="0"/>
              <a:t>Planning Guide Section 6.9 Issues</a:t>
            </a:r>
          </a:p>
        </p:txBody>
      </p:sp>
      <p:sp>
        <p:nvSpPr>
          <p:cNvPr id="4" name="Text Placeholder 3"/>
          <p:cNvSpPr>
            <a:spLocks noGrp="1"/>
          </p:cNvSpPr>
          <p:nvPr>
            <p:ph type="body" sz="quarter" idx="15"/>
          </p:nvPr>
        </p:nvSpPr>
        <p:spPr/>
        <p:txBody>
          <a:bodyPr/>
          <a:lstStyle/>
          <a:p>
            <a:r>
              <a:rPr lang="en-US" sz="1800" dirty="0" smtClean="0"/>
              <a:t>March 23, 2016</a:t>
            </a:r>
            <a:endParaRPr lang="en-US" sz="1800" dirty="0"/>
          </a:p>
        </p:txBody>
      </p:sp>
    </p:spTree>
    <p:extLst>
      <p:ext uri="{BB962C8B-B14F-4D97-AF65-F5344CB8AC3E}">
        <p14:creationId xmlns:p14="http://schemas.microsoft.com/office/powerpoint/2010/main" val="256173043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ChangeArrowheads="1"/>
          </p:cNvSpPr>
          <p:nvPr/>
        </p:nvSpPr>
        <p:spPr bwMode="auto">
          <a:xfrm>
            <a:off x="457200" y="381000"/>
            <a:ext cx="5638800" cy="500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7607300">
              <a:defRPr sz="1600">
                <a:solidFill>
                  <a:schemeClr val="tx1"/>
                </a:solidFill>
                <a:latin typeface="Arial" charset="0"/>
              </a:defRPr>
            </a:lvl1pPr>
            <a:lvl2pPr marL="742950" indent="-285750" defTabSz="7607300">
              <a:defRPr sz="1600">
                <a:solidFill>
                  <a:schemeClr val="tx1"/>
                </a:solidFill>
                <a:latin typeface="Arial" charset="0"/>
              </a:defRPr>
            </a:lvl2pPr>
            <a:lvl3pPr marL="1143000" indent="-228600" defTabSz="7607300">
              <a:defRPr sz="1600">
                <a:solidFill>
                  <a:schemeClr val="tx1"/>
                </a:solidFill>
                <a:latin typeface="Arial" charset="0"/>
              </a:defRPr>
            </a:lvl3pPr>
            <a:lvl4pPr marL="1600200" indent="-228600" defTabSz="7607300">
              <a:defRPr sz="1600">
                <a:solidFill>
                  <a:schemeClr val="tx1"/>
                </a:solidFill>
                <a:latin typeface="Arial" charset="0"/>
              </a:defRPr>
            </a:lvl4pPr>
            <a:lvl5pPr marL="2057400" indent="-228600" defTabSz="7607300">
              <a:defRPr sz="1600">
                <a:solidFill>
                  <a:schemeClr val="tx1"/>
                </a:solidFill>
                <a:latin typeface="Arial" charset="0"/>
              </a:defRPr>
            </a:lvl5pPr>
            <a:lvl6pPr marL="2514600" indent="-228600" defTabSz="7607300" eaLnBrk="0" fontAlgn="base" hangingPunct="0">
              <a:lnSpc>
                <a:spcPct val="90000"/>
              </a:lnSpc>
              <a:spcBef>
                <a:spcPct val="50000"/>
              </a:spcBef>
              <a:spcAft>
                <a:spcPct val="0"/>
              </a:spcAft>
              <a:defRPr sz="1600">
                <a:solidFill>
                  <a:schemeClr val="tx1"/>
                </a:solidFill>
                <a:latin typeface="Arial" charset="0"/>
              </a:defRPr>
            </a:lvl6pPr>
            <a:lvl7pPr marL="2971800" indent="-228600" defTabSz="7607300" eaLnBrk="0" fontAlgn="base" hangingPunct="0">
              <a:lnSpc>
                <a:spcPct val="90000"/>
              </a:lnSpc>
              <a:spcBef>
                <a:spcPct val="50000"/>
              </a:spcBef>
              <a:spcAft>
                <a:spcPct val="0"/>
              </a:spcAft>
              <a:defRPr sz="1600">
                <a:solidFill>
                  <a:schemeClr val="tx1"/>
                </a:solidFill>
                <a:latin typeface="Arial" charset="0"/>
              </a:defRPr>
            </a:lvl7pPr>
            <a:lvl8pPr marL="3429000" indent="-228600" defTabSz="7607300" eaLnBrk="0" fontAlgn="base" hangingPunct="0">
              <a:lnSpc>
                <a:spcPct val="90000"/>
              </a:lnSpc>
              <a:spcBef>
                <a:spcPct val="50000"/>
              </a:spcBef>
              <a:spcAft>
                <a:spcPct val="0"/>
              </a:spcAft>
              <a:defRPr sz="1600">
                <a:solidFill>
                  <a:schemeClr val="tx1"/>
                </a:solidFill>
                <a:latin typeface="Arial" charset="0"/>
              </a:defRPr>
            </a:lvl8pPr>
            <a:lvl9pPr marL="3886200" indent="-228600" defTabSz="7607300" eaLnBrk="0" fontAlgn="base" hangingPunct="0">
              <a:lnSpc>
                <a:spcPct val="90000"/>
              </a:lnSpc>
              <a:spcBef>
                <a:spcPct val="50000"/>
              </a:spcBef>
              <a:spcAft>
                <a:spcPct val="0"/>
              </a:spcAft>
              <a:defRPr sz="1600">
                <a:solidFill>
                  <a:schemeClr val="tx1"/>
                </a:solidFill>
                <a:latin typeface="Arial" charset="0"/>
              </a:defRPr>
            </a:lvl9pPr>
          </a:lstStyle>
          <a:p>
            <a:pPr>
              <a:spcBef>
                <a:spcPct val="0"/>
              </a:spcBef>
            </a:pPr>
            <a:r>
              <a:rPr lang="en-US" altLang="en-US" sz="2400" b="1" dirty="0" smtClean="0">
                <a:solidFill>
                  <a:schemeClr val="bg1"/>
                </a:solidFill>
              </a:rPr>
              <a:t>Planning Guide Section 6.9</a:t>
            </a:r>
            <a:endParaRPr lang="en-US" altLang="en-US" sz="2400" b="1" dirty="0">
              <a:solidFill>
                <a:schemeClr val="bg1"/>
              </a:solidFill>
            </a:endParaRPr>
          </a:p>
        </p:txBody>
      </p:sp>
      <p:sp>
        <p:nvSpPr>
          <p:cNvPr id="6147" name="Text Box 3"/>
          <p:cNvSpPr txBox="1">
            <a:spLocks noChangeArrowheads="1"/>
          </p:cNvSpPr>
          <p:nvPr/>
        </p:nvSpPr>
        <p:spPr bwMode="auto">
          <a:xfrm>
            <a:off x="228600" y="1379538"/>
            <a:ext cx="8724900" cy="5021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tIns="91440" bIns="91440"/>
          <a:lstStyle>
            <a:lvl1pPr marL="457200" indent="-228600">
              <a:defRPr sz="1600">
                <a:solidFill>
                  <a:schemeClr val="tx1"/>
                </a:solidFill>
                <a:latin typeface="Arial" charset="0"/>
              </a:defRPr>
            </a:lvl1pPr>
            <a:lvl2pPr marL="800100" indent="-342900">
              <a:defRPr sz="1600">
                <a:solidFill>
                  <a:schemeClr val="tx1"/>
                </a:solidFill>
                <a:latin typeface="Arial" charset="0"/>
              </a:defRPr>
            </a:lvl2pPr>
            <a:lvl3pPr marL="1257300" indent="-342900">
              <a:defRPr sz="1600">
                <a:solidFill>
                  <a:schemeClr val="tx1"/>
                </a:solidFill>
                <a:latin typeface="Arial" charset="0"/>
              </a:defRPr>
            </a:lvl3pPr>
            <a:lvl4pPr marL="1600200" indent="-228600">
              <a:defRPr sz="1600">
                <a:solidFill>
                  <a:schemeClr val="tx1"/>
                </a:solidFill>
                <a:latin typeface="Arial" charset="0"/>
              </a:defRPr>
            </a:lvl4pPr>
            <a:lvl5pPr marL="2057400" indent="-228600">
              <a:defRPr sz="1600">
                <a:solidFill>
                  <a:schemeClr val="tx1"/>
                </a:solidFill>
                <a:latin typeface="Arial" charset="0"/>
              </a:defRPr>
            </a:lvl5pPr>
            <a:lvl6pPr marL="2514600" indent="-228600" eaLnBrk="0" fontAlgn="base" hangingPunct="0">
              <a:lnSpc>
                <a:spcPct val="90000"/>
              </a:lnSpc>
              <a:spcBef>
                <a:spcPct val="50000"/>
              </a:spcBef>
              <a:spcAft>
                <a:spcPct val="0"/>
              </a:spcAft>
              <a:defRPr sz="1600">
                <a:solidFill>
                  <a:schemeClr val="tx1"/>
                </a:solidFill>
                <a:latin typeface="Arial" charset="0"/>
              </a:defRPr>
            </a:lvl6pPr>
            <a:lvl7pPr marL="2971800" indent="-228600" eaLnBrk="0" fontAlgn="base" hangingPunct="0">
              <a:lnSpc>
                <a:spcPct val="90000"/>
              </a:lnSpc>
              <a:spcBef>
                <a:spcPct val="50000"/>
              </a:spcBef>
              <a:spcAft>
                <a:spcPct val="0"/>
              </a:spcAft>
              <a:defRPr sz="1600">
                <a:solidFill>
                  <a:schemeClr val="tx1"/>
                </a:solidFill>
                <a:latin typeface="Arial" charset="0"/>
              </a:defRPr>
            </a:lvl7pPr>
            <a:lvl8pPr marL="3429000" indent="-228600" eaLnBrk="0" fontAlgn="base" hangingPunct="0">
              <a:lnSpc>
                <a:spcPct val="90000"/>
              </a:lnSpc>
              <a:spcBef>
                <a:spcPct val="50000"/>
              </a:spcBef>
              <a:spcAft>
                <a:spcPct val="0"/>
              </a:spcAft>
              <a:defRPr sz="1600">
                <a:solidFill>
                  <a:schemeClr val="tx1"/>
                </a:solidFill>
                <a:latin typeface="Arial" charset="0"/>
              </a:defRPr>
            </a:lvl8pPr>
            <a:lvl9pPr marL="3886200" indent="-228600" eaLnBrk="0" fontAlgn="base" hangingPunct="0">
              <a:lnSpc>
                <a:spcPct val="90000"/>
              </a:lnSpc>
              <a:spcBef>
                <a:spcPct val="50000"/>
              </a:spcBef>
              <a:spcAft>
                <a:spcPct val="0"/>
              </a:spcAft>
              <a:defRPr sz="1600">
                <a:solidFill>
                  <a:schemeClr val="tx1"/>
                </a:solidFill>
                <a:latin typeface="Arial" charset="0"/>
              </a:defRPr>
            </a:lvl9pPr>
          </a:lstStyle>
          <a:p>
            <a:r>
              <a:rPr lang="en-US" sz="1400" b="1" dirty="0"/>
              <a:t>6.9	Addition of Proposed Generation Resources to the Planning Models</a:t>
            </a:r>
          </a:p>
          <a:p>
            <a:r>
              <a:rPr lang="x-none" sz="1400"/>
              <a:t>(1)	</a:t>
            </a:r>
            <a:r>
              <a:rPr lang="en-US" sz="1400" dirty="0" smtClean="0"/>
              <a:t> </a:t>
            </a:r>
            <a:r>
              <a:rPr lang="x-none" sz="1400" smtClean="0"/>
              <a:t>ERCOT </a:t>
            </a:r>
            <a:r>
              <a:rPr lang="x-none" sz="1400"/>
              <a:t>will include a proposed Generation Resource in the base cases created </a:t>
            </a:r>
            <a:r>
              <a:rPr lang="en-US" sz="1400" dirty="0" smtClean="0"/>
              <a:t>… </a:t>
            </a:r>
            <a:r>
              <a:rPr lang="x-none" sz="1400" smtClean="0"/>
              <a:t>once </a:t>
            </a:r>
            <a:r>
              <a:rPr lang="en-US" sz="1400" dirty="0" smtClean="0"/>
              <a:t> </a:t>
            </a:r>
            <a:r>
              <a:rPr lang="en-US" sz="1400" dirty="0"/>
              <a:t>each of the following has occurred:</a:t>
            </a:r>
          </a:p>
          <a:p>
            <a:pPr marL="571500" indent="-342900">
              <a:buAutoNum type="alphaLcParenBoth"/>
            </a:pPr>
            <a:r>
              <a:rPr lang="en-US" sz="1400" dirty="0" smtClean="0">
                <a:solidFill>
                  <a:srgbClr val="000000"/>
                </a:solidFill>
                <a:highlight>
                  <a:srgbClr val="FFFF00"/>
                </a:highlight>
                <a:latin typeface="Arial"/>
              </a:rPr>
              <a:t>T</a:t>
            </a:r>
            <a:r>
              <a:rPr lang="x-none" sz="1400">
                <a:solidFill>
                  <a:srgbClr val="000000"/>
                </a:solidFill>
                <a:highlight>
                  <a:srgbClr val="FFFF00"/>
                </a:highlight>
                <a:latin typeface="Arial"/>
              </a:rPr>
              <a:t>he Interconnecting Entity</a:t>
            </a:r>
            <a:r>
              <a:rPr lang="en-US" sz="1400" dirty="0">
                <a:solidFill>
                  <a:srgbClr val="000000"/>
                </a:solidFill>
                <a:highlight>
                  <a:srgbClr val="FFFF00"/>
                </a:highlight>
                <a:latin typeface="Arial"/>
              </a:rPr>
              <a:t> (IE) provides all data required in the Resource Registration Glossary;</a:t>
            </a:r>
            <a:r>
              <a:rPr lang="en-US" sz="1400" dirty="0">
                <a:solidFill>
                  <a:srgbClr val="000000"/>
                </a:solidFill>
                <a:latin typeface="Arial"/>
              </a:rPr>
              <a:t> </a:t>
            </a:r>
            <a:endParaRPr lang="en-US" sz="1400" dirty="0" smtClean="0">
              <a:solidFill>
                <a:srgbClr val="000000"/>
              </a:solidFill>
              <a:latin typeface="Arial"/>
            </a:endParaRPr>
          </a:p>
          <a:p>
            <a:pPr marL="571500" indent="-342900">
              <a:buAutoNum type="alphaLcParenBoth"/>
            </a:pPr>
            <a:r>
              <a:rPr lang="en-US" sz="1400" dirty="0" smtClean="0"/>
              <a:t>ERCOT determines that the IE has received all necessary Texas Commission on Environmental Quality (TCEQ)-approved air permits or that no such permits are required;</a:t>
            </a:r>
          </a:p>
          <a:p>
            <a:r>
              <a:rPr lang="en-US" sz="1400" dirty="0" smtClean="0"/>
              <a:t>(</a:t>
            </a:r>
            <a:r>
              <a:rPr lang="en-US" sz="1400" dirty="0"/>
              <a:t>c) 	</a:t>
            </a:r>
            <a:r>
              <a:rPr lang="en-US" sz="1400" dirty="0" smtClean="0"/>
              <a:t>  The </a:t>
            </a:r>
            <a:r>
              <a:rPr lang="en-US" sz="1400" dirty="0"/>
              <a:t>IE submits a completed Declaration of Adequate Water Supplies (Section 8, Attachment B, </a:t>
            </a:r>
            <a:r>
              <a:rPr lang="x-none" sz="1400"/>
              <a:t>Declaration of Adequate Water </a:t>
            </a:r>
            <a:r>
              <a:rPr lang="en-US" sz="1400" dirty="0"/>
              <a:t>Supplies); and </a:t>
            </a:r>
          </a:p>
          <a:p>
            <a:r>
              <a:rPr lang="en-US" sz="1400" dirty="0"/>
              <a:t>(d) </a:t>
            </a:r>
            <a:r>
              <a:rPr lang="en-US" sz="1400" dirty="0" smtClean="0"/>
              <a:t>  ERCOT </a:t>
            </a:r>
            <a:r>
              <a:rPr lang="en-US" sz="1400" dirty="0"/>
              <a:t>receives one of the following:</a:t>
            </a:r>
          </a:p>
          <a:p>
            <a:r>
              <a:rPr lang="en-US" sz="1400" dirty="0" smtClean="0"/>
              <a:t>	(</a:t>
            </a:r>
            <a:r>
              <a:rPr lang="en-US" sz="1400" dirty="0"/>
              <a:t>i)	A signed Standard Generation Interconnection Agreement (SGIA) from the Transmission Service Provider (TSP) and a written notice from the TSP that the IE has provided:</a:t>
            </a:r>
            <a:r>
              <a:rPr lang="x-none" sz="1400"/>
              <a:t> </a:t>
            </a:r>
            <a:endParaRPr lang="en-US" sz="1400" dirty="0"/>
          </a:p>
          <a:p>
            <a:r>
              <a:rPr lang="en-US" sz="1400" dirty="0" smtClean="0"/>
              <a:t>	(</a:t>
            </a:r>
            <a:r>
              <a:rPr lang="en-US" sz="1400" dirty="0"/>
              <a:t>ii)	A public, financially binding agreement between the IE and the TSP under which the interconnection for the Generation Resource will be constructed along with: </a:t>
            </a:r>
            <a:endParaRPr lang="en-US" sz="1400" dirty="0" smtClean="0"/>
          </a:p>
          <a:p>
            <a:endParaRPr lang="en-US" sz="1400" dirty="0"/>
          </a:p>
          <a:p>
            <a:pPr marL="0">
              <a:spcBef>
                <a:spcPts val="840"/>
              </a:spcBef>
              <a:spcAft>
                <a:spcPts val="0"/>
              </a:spcAft>
            </a:pPr>
            <a:r>
              <a:rPr lang="en-US" sz="1400" dirty="0"/>
              <a:t> </a:t>
            </a:r>
            <a:r>
              <a:rPr lang="en-US" sz="1400" dirty="0" smtClean="0"/>
              <a:t>    </a:t>
            </a:r>
            <a:r>
              <a:rPr lang="x-none" sz="1400" smtClean="0"/>
              <a:t>(</a:t>
            </a:r>
            <a:r>
              <a:rPr lang="en-US" sz="1400" dirty="0"/>
              <a:t>3</a:t>
            </a:r>
            <a:r>
              <a:rPr lang="x-none" sz="1400" smtClean="0"/>
              <a:t>)</a:t>
            </a:r>
            <a:r>
              <a:rPr lang="en-US" sz="1400" dirty="0"/>
              <a:t> </a:t>
            </a:r>
            <a:r>
              <a:rPr lang="en-US" sz="1400" dirty="0" smtClean="0"/>
              <a:t> </a:t>
            </a:r>
            <a:r>
              <a:rPr lang="x-none" sz="1400" smtClean="0">
                <a:solidFill>
                  <a:srgbClr val="000000"/>
                </a:solidFill>
                <a:highlight>
                  <a:srgbClr val="FFFF00"/>
                </a:highlight>
                <a:latin typeface="Arial"/>
              </a:rPr>
              <a:t>The </a:t>
            </a:r>
            <a:r>
              <a:rPr lang="x-none" sz="1400">
                <a:solidFill>
                  <a:srgbClr val="000000"/>
                </a:solidFill>
                <a:highlight>
                  <a:srgbClr val="FFFF00"/>
                </a:highlight>
                <a:latin typeface="Arial"/>
              </a:rPr>
              <a:t>IE shall provide to ERCOT the data necessary to model the Generation Resource in </a:t>
            </a:r>
            <a:r>
              <a:rPr lang="x-none" sz="1400" smtClean="0">
                <a:solidFill>
                  <a:srgbClr val="000000"/>
                </a:solidFill>
                <a:highlight>
                  <a:srgbClr val="FFFF00"/>
                </a:highlight>
                <a:latin typeface="Arial"/>
              </a:rPr>
              <a:t>the</a:t>
            </a:r>
            <a:r>
              <a:rPr lang="en-US" sz="1400" dirty="0" smtClean="0">
                <a:solidFill>
                  <a:srgbClr val="000000"/>
                </a:solidFill>
                <a:highlight>
                  <a:srgbClr val="FFFF00"/>
                </a:highlight>
                <a:latin typeface="Arial"/>
              </a:rPr>
              <a:t> 	</a:t>
            </a:r>
            <a:r>
              <a:rPr lang="x-none" sz="1400" smtClean="0">
                <a:solidFill>
                  <a:srgbClr val="000000"/>
                </a:solidFill>
                <a:highlight>
                  <a:srgbClr val="FFFF00"/>
                </a:highlight>
                <a:latin typeface="Arial"/>
              </a:rPr>
              <a:t>base</a:t>
            </a:r>
            <a:r>
              <a:rPr lang="en-US" sz="1400" dirty="0" smtClean="0">
                <a:solidFill>
                  <a:srgbClr val="000000"/>
                </a:solidFill>
                <a:highlight>
                  <a:srgbClr val="FFFF00"/>
                </a:highlight>
                <a:latin typeface="Arial"/>
              </a:rPr>
              <a:t>c</a:t>
            </a:r>
            <a:r>
              <a:rPr lang="x-none" sz="1400" smtClean="0">
                <a:solidFill>
                  <a:srgbClr val="000000"/>
                </a:solidFill>
                <a:highlight>
                  <a:srgbClr val="FFFF00"/>
                </a:highlight>
                <a:latin typeface="Arial"/>
              </a:rPr>
              <a:t>ases </a:t>
            </a:r>
            <a:r>
              <a:rPr lang="x-none" sz="1400">
                <a:solidFill>
                  <a:srgbClr val="000000"/>
                </a:solidFill>
                <a:highlight>
                  <a:srgbClr val="FFFF00"/>
                </a:highlight>
                <a:latin typeface="Arial"/>
              </a:rPr>
              <a:t>created and maintained by SSWG, SPWG, and the DWG, as directed by ERCOT.</a:t>
            </a:r>
            <a:endParaRPr lang="en-US" sz="1200" dirty="0">
              <a:latin typeface="Times New Roman"/>
              <a:ea typeface="Times New Roman"/>
            </a:endParaRPr>
          </a:p>
          <a:p>
            <a:r>
              <a:rPr lang="x-none" sz="1400" smtClean="0"/>
              <a:t>(</a:t>
            </a:r>
            <a:r>
              <a:rPr lang="en-US" sz="1400" dirty="0"/>
              <a:t>4</a:t>
            </a:r>
            <a:r>
              <a:rPr lang="x-none" sz="1400"/>
              <a:t>)	</a:t>
            </a:r>
            <a:r>
              <a:rPr lang="en-US" sz="1400" dirty="0" smtClean="0"/>
              <a:t>  </a:t>
            </a:r>
            <a:r>
              <a:rPr lang="x-none" sz="1400" smtClean="0"/>
              <a:t>Once </a:t>
            </a:r>
            <a:r>
              <a:rPr lang="x-none" sz="1400"/>
              <a:t>the IE has met these requirements, ERCOT will notify the SSWG, SPWG, and the DWG, and the proposed Generation Resource will be included in the base cases created and maintained by these working groups.</a:t>
            </a:r>
            <a:endParaRPr lang="en-US" sz="1400" dirty="0"/>
          </a:p>
          <a:p>
            <a:pPr marL="228600" indent="0">
              <a:lnSpc>
                <a:spcPct val="100000"/>
              </a:lnSpc>
              <a:spcBef>
                <a:spcPts val="600"/>
              </a:spcBef>
            </a:pPr>
            <a:endParaRPr lang="en-US" sz="1800" dirty="0"/>
          </a:p>
          <a:p>
            <a:pPr>
              <a:lnSpc>
                <a:spcPct val="100000"/>
              </a:lnSpc>
              <a:spcBef>
                <a:spcPts val="600"/>
              </a:spcBef>
              <a:buFont typeface="Wingdings" pitchFamily="2" charset="2"/>
              <a:buChar char="§"/>
            </a:pPr>
            <a:endParaRPr lang="en-US" altLang="en-US" sz="1800" dirty="0"/>
          </a:p>
        </p:txBody>
      </p:sp>
    </p:spTree>
    <p:extLst>
      <p:ext uri="{BB962C8B-B14F-4D97-AF65-F5344CB8AC3E}">
        <p14:creationId xmlns:p14="http://schemas.microsoft.com/office/powerpoint/2010/main" val="230391062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0" y="533400"/>
            <a:ext cx="6172200" cy="646331"/>
          </a:xfrm>
          <a:prstGeom prst="rect">
            <a:avLst/>
          </a:prstGeom>
        </p:spPr>
        <p:txBody>
          <a:bodyPr wrap="square">
            <a:spAutoFit/>
          </a:bodyPr>
          <a:lstStyle/>
          <a:p>
            <a:pPr>
              <a:spcBef>
                <a:spcPct val="0"/>
              </a:spcBef>
            </a:pPr>
            <a:r>
              <a:rPr lang="en-US" altLang="en-US" sz="2000" b="1" dirty="0" smtClean="0">
                <a:solidFill>
                  <a:schemeClr val="bg1"/>
                </a:solidFill>
              </a:rPr>
              <a:t>Existing Generators that meet PG Section 6.9 requirements except for RARF data requirement</a:t>
            </a:r>
            <a:endParaRPr lang="en-US" altLang="en-US" sz="2000" b="1" dirty="0">
              <a:solidFill>
                <a:schemeClr val="bg1"/>
              </a:solidFill>
            </a:endParaRPr>
          </a:p>
        </p:txBody>
      </p:sp>
      <p:graphicFrame>
        <p:nvGraphicFramePr>
          <p:cNvPr id="6" name="Table 5"/>
          <p:cNvGraphicFramePr>
            <a:graphicFrameLocks noGrp="1"/>
          </p:cNvGraphicFramePr>
          <p:nvPr>
            <p:extLst>
              <p:ext uri="{D42A27DB-BD31-4B8C-83A1-F6EECF244321}">
                <p14:modId xmlns:p14="http://schemas.microsoft.com/office/powerpoint/2010/main" val="1377657653"/>
              </p:ext>
            </p:extLst>
          </p:nvPr>
        </p:nvGraphicFramePr>
        <p:xfrm>
          <a:off x="990600" y="6248400"/>
          <a:ext cx="7620000" cy="403860"/>
        </p:xfrm>
        <a:graphic>
          <a:graphicData uri="http://schemas.openxmlformats.org/drawingml/2006/table">
            <a:tbl>
              <a:tblPr/>
              <a:tblGrid>
                <a:gridCol w="7620000"/>
              </a:tblGrid>
              <a:tr h="152400">
                <a:tc>
                  <a:txBody>
                    <a:bodyPr/>
                    <a:lstStyle/>
                    <a:p>
                      <a:pPr algn="l" fontAlgn="ctr"/>
                      <a:r>
                        <a:rPr lang="en-US" sz="800" b="1" u="none" strike="noStrike" dirty="0">
                          <a:solidFill>
                            <a:schemeClr val="accent6">
                              <a:lumMod val="50000"/>
                            </a:schemeClr>
                          </a:solidFill>
                          <a:effectLst/>
                        </a:rPr>
                        <a:t>* COASTAL wind units are assumed to have 55% </a:t>
                      </a:r>
                      <a:r>
                        <a:rPr lang="en-US" sz="800" b="1" u="none" strike="noStrike" dirty="0" smtClean="0">
                          <a:solidFill>
                            <a:schemeClr val="accent6">
                              <a:lumMod val="50000"/>
                            </a:schemeClr>
                          </a:solidFill>
                          <a:effectLst/>
                        </a:rPr>
                        <a:t>average capacity percentage </a:t>
                      </a:r>
                      <a:r>
                        <a:rPr lang="en-US" sz="800" b="1" u="none" strike="noStrike" dirty="0">
                          <a:solidFill>
                            <a:schemeClr val="accent6">
                              <a:lumMod val="50000"/>
                            </a:schemeClr>
                          </a:solidFill>
                          <a:effectLst/>
                        </a:rPr>
                        <a:t>and </a:t>
                      </a:r>
                      <a:r>
                        <a:rPr lang="en-US" sz="800" b="1" u="none" strike="noStrike" dirty="0" smtClean="0">
                          <a:solidFill>
                            <a:schemeClr val="accent6">
                              <a:lumMod val="50000"/>
                            </a:schemeClr>
                          </a:solidFill>
                          <a:effectLst/>
                        </a:rPr>
                        <a:t>NON-COASTAL wind </a:t>
                      </a:r>
                      <a:r>
                        <a:rPr lang="en-US" sz="800" b="1" u="none" strike="noStrike" dirty="0">
                          <a:solidFill>
                            <a:schemeClr val="accent6">
                              <a:lumMod val="50000"/>
                            </a:schemeClr>
                          </a:solidFill>
                          <a:effectLst/>
                        </a:rPr>
                        <a:t>units assumed to have 12% </a:t>
                      </a:r>
                      <a:r>
                        <a:rPr lang="en-US" sz="800" b="1" u="none" strike="noStrike" dirty="0" smtClean="0">
                          <a:solidFill>
                            <a:schemeClr val="accent6">
                              <a:lumMod val="50000"/>
                            </a:schemeClr>
                          </a:solidFill>
                          <a:effectLst/>
                        </a:rPr>
                        <a:t>average capacity percentage</a:t>
                      </a:r>
                      <a:r>
                        <a:rPr lang="en-US" sz="800" b="1" u="none" strike="noStrike" baseline="0" dirty="0" smtClean="0">
                          <a:solidFill>
                            <a:schemeClr val="accent6">
                              <a:lumMod val="50000"/>
                            </a:schemeClr>
                          </a:solidFill>
                          <a:effectLst/>
                        </a:rPr>
                        <a:t> </a:t>
                      </a:r>
                      <a:r>
                        <a:rPr lang="en-US" sz="800" b="1" u="none" strike="noStrike" dirty="0" smtClean="0">
                          <a:solidFill>
                            <a:schemeClr val="accent6">
                              <a:lumMod val="50000"/>
                            </a:schemeClr>
                          </a:solidFill>
                          <a:effectLst/>
                        </a:rPr>
                        <a:t>during summer</a:t>
                      </a:r>
                      <a:r>
                        <a:rPr lang="en-US" sz="800" b="1" u="none" strike="noStrike" baseline="0" dirty="0" smtClean="0">
                          <a:solidFill>
                            <a:schemeClr val="accent6">
                              <a:lumMod val="50000"/>
                            </a:schemeClr>
                          </a:solidFill>
                          <a:effectLst/>
                        </a:rPr>
                        <a:t> (as represented in December 2015 CDR)</a:t>
                      </a:r>
                      <a:endParaRPr lang="en-US" sz="800" b="1" i="0" u="none" strike="noStrike" dirty="0">
                        <a:solidFill>
                          <a:schemeClr val="accent6">
                            <a:lumMod val="50000"/>
                          </a:schemeClr>
                        </a:solidFill>
                        <a:effectLst/>
                        <a:latin typeface="Calibri"/>
                      </a:endParaRPr>
                    </a:p>
                  </a:txBody>
                  <a:tcPr marL="7620" marR="7620" marT="7620" marB="0" anchor="ctr">
                    <a:lnL w="12700" cmpd="sng">
                      <a:noFill/>
                      <a:prstDash val="solid"/>
                    </a:lnL>
                    <a:lnR w="12700" cmpd="sng">
                      <a:noFill/>
                      <a:prstDash val="solid"/>
                    </a:lnR>
                    <a:lnT w="12700" cmpd="sng">
                      <a:noFill/>
                      <a:prstDash val="solid"/>
                    </a:lnT>
                    <a:lnB w="12700" cmpd="sng">
                      <a:noFill/>
                      <a:prstDash val="solid"/>
                    </a:lnB>
                    <a:lnTlToBr w="12700" cmpd="sng">
                      <a:noFill/>
                      <a:prstDash val="solid"/>
                    </a:lnTlToBr>
                    <a:lnBlToTr w="12700" cmpd="sng">
                      <a:noFill/>
                      <a:prstDash val="solid"/>
                    </a:lnBlToTr>
                  </a:tcPr>
                </a:tc>
              </a:tr>
              <a:tr h="152400">
                <a:tc>
                  <a:txBody>
                    <a:bodyPr/>
                    <a:lstStyle/>
                    <a:p>
                      <a:pPr algn="l" fontAlgn="ctr"/>
                      <a:r>
                        <a:rPr lang="en-US" sz="800" b="1" u="none" strike="noStrike" dirty="0">
                          <a:solidFill>
                            <a:schemeClr val="accent6">
                              <a:lumMod val="50000"/>
                            </a:schemeClr>
                          </a:solidFill>
                          <a:effectLst/>
                        </a:rPr>
                        <a:t>* Solar units are assumed to have 100% capacity</a:t>
                      </a:r>
                      <a:endParaRPr lang="en-US" sz="800" b="1" i="0" u="none" strike="noStrike" dirty="0">
                        <a:solidFill>
                          <a:schemeClr val="accent6">
                            <a:lumMod val="50000"/>
                          </a:schemeClr>
                        </a:solidFill>
                        <a:effectLst/>
                        <a:latin typeface="Calibri"/>
                      </a:endParaRPr>
                    </a:p>
                  </a:txBody>
                  <a:tcPr marL="7620" marR="7620" marT="7620" marB="0" anchor="ctr">
                    <a:lnL w="12700" cmpd="sng">
                      <a:noFill/>
                      <a:prstDash val="solid"/>
                    </a:lnL>
                    <a:lnR w="12700" cmpd="sng">
                      <a:noFill/>
                      <a:prstDash val="solid"/>
                    </a:lnR>
                    <a:lnT w="12700" cmpd="sng">
                      <a:noFill/>
                      <a:prstDash val="solid"/>
                    </a:lnT>
                    <a:lnB w="12700" cmpd="sng">
                      <a:noFill/>
                      <a:prstDash val="solid"/>
                    </a:lnB>
                    <a:lnTlToBr w="12700" cmpd="sng">
                      <a:noFill/>
                      <a:prstDash val="solid"/>
                    </a:lnTlToBr>
                    <a:lnBlToTr w="12700" cmpd="sng">
                      <a:noFill/>
                      <a:prstDash val="solid"/>
                    </a:lnBlToTr>
                  </a:tcPr>
                </a:tc>
              </a:tr>
            </a:tbl>
          </a:graphicData>
        </a:graphic>
      </p:graphicFrame>
      <p:pic>
        <p:nvPicPr>
          <p:cNvPr id="3" name="Picture 2"/>
          <p:cNvPicPr>
            <a:picLocks noChangeAspect="1"/>
          </p:cNvPicPr>
          <p:nvPr/>
        </p:nvPicPr>
        <p:blipFill>
          <a:blip r:embed="rId2"/>
          <a:stretch>
            <a:fillRect/>
          </a:stretch>
        </p:blipFill>
        <p:spPr>
          <a:xfrm>
            <a:off x="304800" y="1828800"/>
            <a:ext cx="8716476" cy="4128857"/>
          </a:xfrm>
          <a:prstGeom prst="rect">
            <a:avLst/>
          </a:prstGeom>
        </p:spPr>
      </p:pic>
    </p:spTree>
    <p:extLst>
      <p:ext uri="{BB962C8B-B14F-4D97-AF65-F5344CB8AC3E}">
        <p14:creationId xmlns:p14="http://schemas.microsoft.com/office/powerpoint/2010/main" val="403007179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ChangeArrowheads="1"/>
          </p:cNvSpPr>
          <p:nvPr/>
        </p:nvSpPr>
        <p:spPr bwMode="auto">
          <a:xfrm>
            <a:off x="457200" y="381000"/>
            <a:ext cx="5638800" cy="500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7607300">
              <a:defRPr sz="1600">
                <a:solidFill>
                  <a:schemeClr val="tx1"/>
                </a:solidFill>
                <a:latin typeface="Arial" charset="0"/>
              </a:defRPr>
            </a:lvl1pPr>
            <a:lvl2pPr marL="742950" indent="-285750" defTabSz="7607300">
              <a:defRPr sz="1600">
                <a:solidFill>
                  <a:schemeClr val="tx1"/>
                </a:solidFill>
                <a:latin typeface="Arial" charset="0"/>
              </a:defRPr>
            </a:lvl2pPr>
            <a:lvl3pPr marL="1143000" indent="-228600" defTabSz="7607300">
              <a:defRPr sz="1600">
                <a:solidFill>
                  <a:schemeClr val="tx1"/>
                </a:solidFill>
                <a:latin typeface="Arial" charset="0"/>
              </a:defRPr>
            </a:lvl3pPr>
            <a:lvl4pPr marL="1600200" indent="-228600" defTabSz="7607300">
              <a:defRPr sz="1600">
                <a:solidFill>
                  <a:schemeClr val="tx1"/>
                </a:solidFill>
                <a:latin typeface="Arial" charset="0"/>
              </a:defRPr>
            </a:lvl4pPr>
            <a:lvl5pPr marL="2057400" indent="-228600" defTabSz="7607300">
              <a:defRPr sz="1600">
                <a:solidFill>
                  <a:schemeClr val="tx1"/>
                </a:solidFill>
                <a:latin typeface="Arial" charset="0"/>
              </a:defRPr>
            </a:lvl5pPr>
            <a:lvl6pPr marL="2514600" indent="-228600" defTabSz="7607300" eaLnBrk="0" fontAlgn="base" hangingPunct="0">
              <a:lnSpc>
                <a:spcPct val="90000"/>
              </a:lnSpc>
              <a:spcBef>
                <a:spcPct val="50000"/>
              </a:spcBef>
              <a:spcAft>
                <a:spcPct val="0"/>
              </a:spcAft>
              <a:defRPr sz="1600">
                <a:solidFill>
                  <a:schemeClr val="tx1"/>
                </a:solidFill>
                <a:latin typeface="Arial" charset="0"/>
              </a:defRPr>
            </a:lvl6pPr>
            <a:lvl7pPr marL="2971800" indent="-228600" defTabSz="7607300" eaLnBrk="0" fontAlgn="base" hangingPunct="0">
              <a:lnSpc>
                <a:spcPct val="90000"/>
              </a:lnSpc>
              <a:spcBef>
                <a:spcPct val="50000"/>
              </a:spcBef>
              <a:spcAft>
                <a:spcPct val="0"/>
              </a:spcAft>
              <a:defRPr sz="1600">
                <a:solidFill>
                  <a:schemeClr val="tx1"/>
                </a:solidFill>
                <a:latin typeface="Arial" charset="0"/>
              </a:defRPr>
            </a:lvl7pPr>
            <a:lvl8pPr marL="3429000" indent="-228600" defTabSz="7607300" eaLnBrk="0" fontAlgn="base" hangingPunct="0">
              <a:lnSpc>
                <a:spcPct val="90000"/>
              </a:lnSpc>
              <a:spcBef>
                <a:spcPct val="50000"/>
              </a:spcBef>
              <a:spcAft>
                <a:spcPct val="0"/>
              </a:spcAft>
              <a:defRPr sz="1600">
                <a:solidFill>
                  <a:schemeClr val="tx1"/>
                </a:solidFill>
                <a:latin typeface="Arial" charset="0"/>
              </a:defRPr>
            </a:lvl8pPr>
            <a:lvl9pPr marL="3886200" indent="-228600" defTabSz="7607300" eaLnBrk="0" fontAlgn="base" hangingPunct="0">
              <a:lnSpc>
                <a:spcPct val="90000"/>
              </a:lnSpc>
              <a:spcBef>
                <a:spcPct val="50000"/>
              </a:spcBef>
              <a:spcAft>
                <a:spcPct val="0"/>
              </a:spcAft>
              <a:defRPr sz="1600">
                <a:solidFill>
                  <a:schemeClr val="tx1"/>
                </a:solidFill>
                <a:latin typeface="Arial" charset="0"/>
              </a:defRPr>
            </a:lvl9pPr>
          </a:lstStyle>
          <a:p>
            <a:pPr>
              <a:spcBef>
                <a:spcPct val="0"/>
              </a:spcBef>
            </a:pPr>
            <a:r>
              <a:rPr lang="en-US" altLang="en-US" sz="2400" b="1" dirty="0" smtClean="0">
                <a:solidFill>
                  <a:schemeClr val="bg1"/>
                </a:solidFill>
              </a:rPr>
              <a:t>Problem Statement for PLWG</a:t>
            </a:r>
            <a:endParaRPr lang="en-US" altLang="en-US" sz="2400" b="1" dirty="0">
              <a:solidFill>
                <a:schemeClr val="bg1"/>
              </a:solidFill>
            </a:endParaRPr>
          </a:p>
        </p:txBody>
      </p:sp>
      <p:sp>
        <p:nvSpPr>
          <p:cNvPr id="6147" name="Text Box 3"/>
          <p:cNvSpPr txBox="1">
            <a:spLocks noChangeArrowheads="1"/>
          </p:cNvSpPr>
          <p:nvPr/>
        </p:nvSpPr>
        <p:spPr bwMode="auto">
          <a:xfrm>
            <a:off x="228600" y="1379538"/>
            <a:ext cx="8724900" cy="4564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tIns="91440" bIns="91440"/>
          <a:lstStyle>
            <a:lvl1pPr marL="457200" indent="-228600">
              <a:defRPr sz="1600">
                <a:solidFill>
                  <a:schemeClr val="tx1"/>
                </a:solidFill>
                <a:latin typeface="Arial" charset="0"/>
              </a:defRPr>
            </a:lvl1pPr>
            <a:lvl2pPr marL="800100" indent="-342900">
              <a:defRPr sz="1600">
                <a:solidFill>
                  <a:schemeClr val="tx1"/>
                </a:solidFill>
                <a:latin typeface="Arial" charset="0"/>
              </a:defRPr>
            </a:lvl2pPr>
            <a:lvl3pPr marL="1257300" indent="-342900">
              <a:defRPr sz="1600">
                <a:solidFill>
                  <a:schemeClr val="tx1"/>
                </a:solidFill>
                <a:latin typeface="Arial" charset="0"/>
              </a:defRPr>
            </a:lvl3pPr>
            <a:lvl4pPr marL="1600200" indent="-228600">
              <a:defRPr sz="1600">
                <a:solidFill>
                  <a:schemeClr val="tx1"/>
                </a:solidFill>
                <a:latin typeface="Arial" charset="0"/>
              </a:defRPr>
            </a:lvl4pPr>
            <a:lvl5pPr marL="2057400" indent="-228600">
              <a:defRPr sz="1600">
                <a:solidFill>
                  <a:schemeClr val="tx1"/>
                </a:solidFill>
                <a:latin typeface="Arial" charset="0"/>
              </a:defRPr>
            </a:lvl5pPr>
            <a:lvl6pPr marL="2514600" indent="-228600" eaLnBrk="0" fontAlgn="base" hangingPunct="0">
              <a:lnSpc>
                <a:spcPct val="90000"/>
              </a:lnSpc>
              <a:spcBef>
                <a:spcPct val="50000"/>
              </a:spcBef>
              <a:spcAft>
                <a:spcPct val="0"/>
              </a:spcAft>
              <a:defRPr sz="1600">
                <a:solidFill>
                  <a:schemeClr val="tx1"/>
                </a:solidFill>
                <a:latin typeface="Arial" charset="0"/>
              </a:defRPr>
            </a:lvl6pPr>
            <a:lvl7pPr marL="2971800" indent="-228600" eaLnBrk="0" fontAlgn="base" hangingPunct="0">
              <a:lnSpc>
                <a:spcPct val="90000"/>
              </a:lnSpc>
              <a:spcBef>
                <a:spcPct val="50000"/>
              </a:spcBef>
              <a:spcAft>
                <a:spcPct val="0"/>
              </a:spcAft>
              <a:defRPr sz="1600">
                <a:solidFill>
                  <a:schemeClr val="tx1"/>
                </a:solidFill>
                <a:latin typeface="Arial" charset="0"/>
              </a:defRPr>
            </a:lvl7pPr>
            <a:lvl8pPr marL="3429000" indent="-228600" eaLnBrk="0" fontAlgn="base" hangingPunct="0">
              <a:lnSpc>
                <a:spcPct val="90000"/>
              </a:lnSpc>
              <a:spcBef>
                <a:spcPct val="50000"/>
              </a:spcBef>
              <a:spcAft>
                <a:spcPct val="0"/>
              </a:spcAft>
              <a:defRPr sz="1600">
                <a:solidFill>
                  <a:schemeClr val="tx1"/>
                </a:solidFill>
                <a:latin typeface="Arial" charset="0"/>
              </a:defRPr>
            </a:lvl8pPr>
            <a:lvl9pPr marL="3886200" indent="-228600" eaLnBrk="0" fontAlgn="base" hangingPunct="0">
              <a:lnSpc>
                <a:spcPct val="90000"/>
              </a:lnSpc>
              <a:spcBef>
                <a:spcPct val="50000"/>
              </a:spcBef>
              <a:spcAft>
                <a:spcPct val="0"/>
              </a:spcAft>
              <a:defRPr sz="1600">
                <a:solidFill>
                  <a:schemeClr val="tx1"/>
                </a:solidFill>
                <a:latin typeface="Arial" charset="0"/>
              </a:defRPr>
            </a:lvl9pPr>
          </a:lstStyle>
          <a:p>
            <a:pPr marL="514350" indent="-285750">
              <a:lnSpc>
                <a:spcPct val="100000"/>
              </a:lnSpc>
              <a:spcBef>
                <a:spcPts val="600"/>
              </a:spcBef>
              <a:buFont typeface="Arial" panose="020B0604020202020204" pitchFamily="34" charset="0"/>
              <a:buChar char="•"/>
            </a:pPr>
            <a:endParaRPr lang="en-US" sz="1800" dirty="0"/>
          </a:p>
          <a:p>
            <a:pPr marL="228600" indent="0">
              <a:lnSpc>
                <a:spcPct val="100000"/>
              </a:lnSpc>
              <a:spcBef>
                <a:spcPts val="600"/>
              </a:spcBef>
            </a:pPr>
            <a:r>
              <a:rPr lang="en-US" altLang="en-US" sz="1800" dirty="0" smtClean="0"/>
              <a:t>Various Interconnecting Entities have met all requirements of Planning Guide Section 6.9 including an signing interconnection agreement, receiving necessary environmental air and water permits, providing a written notice to proceed and financial security, but are not being included in the Planning Models due to insufficient RARF data. The amount of generation capacity meeting PG Section 6.9 with the exception of providing complete RARF data is significant and can impact the generation dispatch assumptions in the planning cases due to extraordinary dispatch conditions.</a:t>
            </a:r>
          </a:p>
          <a:p>
            <a:pPr marL="228600" indent="0">
              <a:lnSpc>
                <a:spcPct val="100000"/>
              </a:lnSpc>
              <a:spcBef>
                <a:spcPts val="600"/>
              </a:spcBef>
            </a:pPr>
            <a:endParaRPr lang="en-US" altLang="en-US" sz="1800" dirty="0" smtClean="0"/>
          </a:p>
          <a:p>
            <a:pPr marL="228600" indent="0">
              <a:lnSpc>
                <a:spcPct val="100000"/>
              </a:lnSpc>
              <a:spcBef>
                <a:spcPts val="600"/>
              </a:spcBef>
            </a:pPr>
            <a:r>
              <a:rPr lang="en-US" altLang="en-US" sz="1800" dirty="0" smtClean="0"/>
              <a:t>PLWG should evaluate the different options to address this issue while maintain the fidelity of the new generation data in order to improve the accuracy of the generation models in the planning cases.</a:t>
            </a:r>
            <a:endParaRPr lang="en-US" altLang="en-US" sz="1800" dirty="0"/>
          </a:p>
          <a:p>
            <a:pPr marL="228600" indent="0">
              <a:lnSpc>
                <a:spcPct val="100000"/>
              </a:lnSpc>
              <a:spcBef>
                <a:spcPts val="600"/>
              </a:spcBef>
            </a:pPr>
            <a:endParaRPr lang="en-US" altLang="en-US" sz="1800" dirty="0"/>
          </a:p>
        </p:txBody>
      </p:sp>
    </p:spTree>
    <p:extLst>
      <p:ext uri="{BB962C8B-B14F-4D97-AF65-F5344CB8AC3E}">
        <p14:creationId xmlns:p14="http://schemas.microsoft.com/office/powerpoint/2010/main" val="362841935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ChangeArrowheads="1"/>
          </p:cNvSpPr>
          <p:nvPr/>
        </p:nvSpPr>
        <p:spPr bwMode="auto">
          <a:xfrm>
            <a:off x="457200" y="381000"/>
            <a:ext cx="58674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7607300">
              <a:defRPr sz="1600">
                <a:solidFill>
                  <a:schemeClr val="tx1"/>
                </a:solidFill>
                <a:latin typeface="Arial" charset="0"/>
              </a:defRPr>
            </a:lvl1pPr>
            <a:lvl2pPr marL="742950" indent="-285750" defTabSz="7607300">
              <a:defRPr sz="1600">
                <a:solidFill>
                  <a:schemeClr val="tx1"/>
                </a:solidFill>
                <a:latin typeface="Arial" charset="0"/>
              </a:defRPr>
            </a:lvl2pPr>
            <a:lvl3pPr marL="1143000" indent="-228600" defTabSz="7607300">
              <a:defRPr sz="1600">
                <a:solidFill>
                  <a:schemeClr val="tx1"/>
                </a:solidFill>
                <a:latin typeface="Arial" charset="0"/>
              </a:defRPr>
            </a:lvl3pPr>
            <a:lvl4pPr marL="1600200" indent="-228600" defTabSz="7607300">
              <a:defRPr sz="1600">
                <a:solidFill>
                  <a:schemeClr val="tx1"/>
                </a:solidFill>
                <a:latin typeface="Arial" charset="0"/>
              </a:defRPr>
            </a:lvl4pPr>
            <a:lvl5pPr marL="2057400" indent="-228600" defTabSz="7607300">
              <a:defRPr sz="1600">
                <a:solidFill>
                  <a:schemeClr val="tx1"/>
                </a:solidFill>
                <a:latin typeface="Arial" charset="0"/>
              </a:defRPr>
            </a:lvl5pPr>
            <a:lvl6pPr marL="2514600" indent="-228600" defTabSz="7607300" eaLnBrk="0" fontAlgn="base" hangingPunct="0">
              <a:lnSpc>
                <a:spcPct val="90000"/>
              </a:lnSpc>
              <a:spcBef>
                <a:spcPct val="50000"/>
              </a:spcBef>
              <a:spcAft>
                <a:spcPct val="0"/>
              </a:spcAft>
              <a:defRPr sz="1600">
                <a:solidFill>
                  <a:schemeClr val="tx1"/>
                </a:solidFill>
                <a:latin typeface="Arial" charset="0"/>
              </a:defRPr>
            </a:lvl6pPr>
            <a:lvl7pPr marL="2971800" indent="-228600" defTabSz="7607300" eaLnBrk="0" fontAlgn="base" hangingPunct="0">
              <a:lnSpc>
                <a:spcPct val="90000"/>
              </a:lnSpc>
              <a:spcBef>
                <a:spcPct val="50000"/>
              </a:spcBef>
              <a:spcAft>
                <a:spcPct val="0"/>
              </a:spcAft>
              <a:defRPr sz="1600">
                <a:solidFill>
                  <a:schemeClr val="tx1"/>
                </a:solidFill>
                <a:latin typeface="Arial" charset="0"/>
              </a:defRPr>
            </a:lvl7pPr>
            <a:lvl8pPr marL="3429000" indent="-228600" defTabSz="7607300" eaLnBrk="0" fontAlgn="base" hangingPunct="0">
              <a:lnSpc>
                <a:spcPct val="90000"/>
              </a:lnSpc>
              <a:spcBef>
                <a:spcPct val="50000"/>
              </a:spcBef>
              <a:spcAft>
                <a:spcPct val="0"/>
              </a:spcAft>
              <a:defRPr sz="1600">
                <a:solidFill>
                  <a:schemeClr val="tx1"/>
                </a:solidFill>
                <a:latin typeface="Arial" charset="0"/>
              </a:defRPr>
            </a:lvl8pPr>
            <a:lvl9pPr marL="3886200" indent="-228600" defTabSz="7607300" eaLnBrk="0" fontAlgn="base" hangingPunct="0">
              <a:lnSpc>
                <a:spcPct val="90000"/>
              </a:lnSpc>
              <a:spcBef>
                <a:spcPct val="50000"/>
              </a:spcBef>
              <a:spcAft>
                <a:spcPct val="0"/>
              </a:spcAft>
              <a:defRPr sz="1600">
                <a:solidFill>
                  <a:schemeClr val="tx1"/>
                </a:solidFill>
                <a:latin typeface="Arial" charset="0"/>
              </a:defRPr>
            </a:lvl9pPr>
          </a:lstStyle>
          <a:p>
            <a:pPr>
              <a:spcBef>
                <a:spcPct val="0"/>
              </a:spcBef>
            </a:pPr>
            <a:r>
              <a:rPr lang="en-US" altLang="en-US" sz="2400" b="1" dirty="0" smtClean="0">
                <a:solidFill>
                  <a:schemeClr val="bg1"/>
                </a:solidFill>
              </a:rPr>
              <a:t>ROS Directive to PLWG	</a:t>
            </a:r>
            <a:endParaRPr lang="en-US" altLang="en-US" sz="2400" b="1" dirty="0">
              <a:solidFill>
                <a:schemeClr val="bg1"/>
              </a:solidFill>
            </a:endParaRPr>
          </a:p>
        </p:txBody>
      </p:sp>
      <p:sp>
        <p:nvSpPr>
          <p:cNvPr id="4" name="TextBox 3"/>
          <p:cNvSpPr txBox="1"/>
          <p:nvPr/>
        </p:nvSpPr>
        <p:spPr>
          <a:xfrm>
            <a:off x="579120" y="1676400"/>
            <a:ext cx="7924800" cy="2492990"/>
          </a:xfrm>
          <a:prstGeom prst="rect">
            <a:avLst/>
          </a:prstGeom>
          <a:noFill/>
        </p:spPr>
        <p:txBody>
          <a:bodyPr wrap="square" rtlCol="0">
            <a:spAutoFit/>
          </a:bodyPr>
          <a:lstStyle/>
          <a:p>
            <a:pPr marL="285750" indent="-285750">
              <a:buFont typeface="Courier New" panose="02070309020205020404" pitchFamily="49" charset="0"/>
              <a:buChar char="o"/>
            </a:pPr>
            <a:r>
              <a:rPr lang="en-US" sz="2000" dirty="0" smtClean="0"/>
              <a:t>Review Planning Guide Section 6.9</a:t>
            </a:r>
          </a:p>
          <a:p>
            <a:pPr marL="285750" indent="-285750">
              <a:buFont typeface="Courier New" panose="02070309020205020404" pitchFamily="49" charset="0"/>
              <a:buChar char="o"/>
            </a:pPr>
            <a:r>
              <a:rPr lang="en-US" sz="2000" dirty="0" smtClean="0"/>
              <a:t>Evaluate Generator data available at each stage of the interconnection process</a:t>
            </a:r>
          </a:p>
          <a:p>
            <a:pPr marL="285750" indent="-285750">
              <a:buFont typeface="Courier New" panose="02070309020205020404" pitchFamily="49" charset="0"/>
              <a:buChar char="o"/>
            </a:pPr>
            <a:r>
              <a:rPr lang="en-US" sz="2000" dirty="0" smtClean="0"/>
              <a:t>Determine action to appropriately represent generators that have met requirement of PG Section 6.9 in the planning models developed by SSWG.</a:t>
            </a:r>
          </a:p>
          <a:p>
            <a:endParaRPr lang="en-US" sz="2000" dirty="0"/>
          </a:p>
        </p:txBody>
      </p:sp>
    </p:spTree>
    <p:extLst>
      <p:ext uri="{BB962C8B-B14F-4D97-AF65-F5344CB8AC3E}">
        <p14:creationId xmlns:p14="http://schemas.microsoft.com/office/powerpoint/2010/main" val="103354119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ChangeArrowheads="1"/>
          </p:cNvSpPr>
          <p:nvPr/>
        </p:nvSpPr>
        <p:spPr bwMode="auto">
          <a:xfrm>
            <a:off x="457200" y="381000"/>
            <a:ext cx="58674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7607300">
              <a:defRPr sz="1600">
                <a:solidFill>
                  <a:schemeClr val="tx1"/>
                </a:solidFill>
                <a:latin typeface="Arial" charset="0"/>
              </a:defRPr>
            </a:lvl1pPr>
            <a:lvl2pPr marL="742950" indent="-285750" defTabSz="7607300">
              <a:defRPr sz="1600">
                <a:solidFill>
                  <a:schemeClr val="tx1"/>
                </a:solidFill>
                <a:latin typeface="Arial" charset="0"/>
              </a:defRPr>
            </a:lvl2pPr>
            <a:lvl3pPr marL="1143000" indent="-228600" defTabSz="7607300">
              <a:defRPr sz="1600">
                <a:solidFill>
                  <a:schemeClr val="tx1"/>
                </a:solidFill>
                <a:latin typeface="Arial" charset="0"/>
              </a:defRPr>
            </a:lvl3pPr>
            <a:lvl4pPr marL="1600200" indent="-228600" defTabSz="7607300">
              <a:defRPr sz="1600">
                <a:solidFill>
                  <a:schemeClr val="tx1"/>
                </a:solidFill>
                <a:latin typeface="Arial" charset="0"/>
              </a:defRPr>
            </a:lvl4pPr>
            <a:lvl5pPr marL="2057400" indent="-228600" defTabSz="7607300">
              <a:defRPr sz="1600">
                <a:solidFill>
                  <a:schemeClr val="tx1"/>
                </a:solidFill>
                <a:latin typeface="Arial" charset="0"/>
              </a:defRPr>
            </a:lvl5pPr>
            <a:lvl6pPr marL="2514600" indent="-228600" defTabSz="7607300" eaLnBrk="0" fontAlgn="base" hangingPunct="0">
              <a:lnSpc>
                <a:spcPct val="90000"/>
              </a:lnSpc>
              <a:spcBef>
                <a:spcPct val="50000"/>
              </a:spcBef>
              <a:spcAft>
                <a:spcPct val="0"/>
              </a:spcAft>
              <a:defRPr sz="1600">
                <a:solidFill>
                  <a:schemeClr val="tx1"/>
                </a:solidFill>
                <a:latin typeface="Arial" charset="0"/>
              </a:defRPr>
            </a:lvl6pPr>
            <a:lvl7pPr marL="2971800" indent="-228600" defTabSz="7607300" eaLnBrk="0" fontAlgn="base" hangingPunct="0">
              <a:lnSpc>
                <a:spcPct val="90000"/>
              </a:lnSpc>
              <a:spcBef>
                <a:spcPct val="50000"/>
              </a:spcBef>
              <a:spcAft>
                <a:spcPct val="0"/>
              </a:spcAft>
              <a:defRPr sz="1600">
                <a:solidFill>
                  <a:schemeClr val="tx1"/>
                </a:solidFill>
                <a:latin typeface="Arial" charset="0"/>
              </a:defRPr>
            </a:lvl7pPr>
            <a:lvl8pPr marL="3429000" indent="-228600" defTabSz="7607300" eaLnBrk="0" fontAlgn="base" hangingPunct="0">
              <a:lnSpc>
                <a:spcPct val="90000"/>
              </a:lnSpc>
              <a:spcBef>
                <a:spcPct val="50000"/>
              </a:spcBef>
              <a:spcAft>
                <a:spcPct val="0"/>
              </a:spcAft>
              <a:defRPr sz="1600">
                <a:solidFill>
                  <a:schemeClr val="tx1"/>
                </a:solidFill>
                <a:latin typeface="Arial" charset="0"/>
              </a:defRPr>
            </a:lvl8pPr>
            <a:lvl9pPr marL="3886200" indent="-228600" defTabSz="7607300" eaLnBrk="0" fontAlgn="base" hangingPunct="0">
              <a:lnSpc>
                <a:spcPct val="90000"/>
              </a:lnSpc>
              <a:spcBef>
                <a:spcPct val="50000"/>
              </a:spcBef>
              <a:spcAft>
                <a:spcPct val="0"/>
              </a:spcAft>
              <a:defRPr sz="1600">
                <a:solidFill>
                  <a:schemeClr val="tx1"/>
                </a:solidFill>
                <a:latin typeface="Arial" charset="0"/>
              </a:defRPr>
            </a:lvl9pPr>
          </a:lstStyle>
          <a:p>
            <a:pPr>
              <a:spcBef>
                <a:spcPct val="0"/>
              </a:spcBef>
            </a:pPr>
            <a:r>
              <a:rPr lang="en-US" altLang="en-US" sz="2400" b="1" dirty="0" smtClean="0">
                <a:solidFill>
                  <a:schemeClr val="bg1"/>
                </a:solidFill>
              </a:rPr>
              <a:t>Potential solutions to address these concerns	</a:t>
            </a:r>
            <a:endParaRPr lang="en-US" altLang="en-US" sz="2400" b="1" dirty="0">
              <a:solidFill>
                <a:schemeClr val="bg1"/>
              </a:solidFill>
            </a:endParaRPr>
          </a:p>
        </p:txBody>
      </p:sp>
      <p:sp>
        <p:nvSpPr>
          <p:cNvPr id="4" name="TextBox 3"/>
          <p:cNvSpPr txBox="1"/>
          <p:nvPr/>
        </p:nvSpPr>
        <p:spPr>
          <a:xfrm>
            <a:off x="609600" y="1676400"/>
            <a:ext cx="7924800" cy="4739759"/>
          </a:xfrm>
          <a:prstGeom prst="rect">
            <a:avLst/>
          </a:prstGeom>
          <a:noFill/>
        </p:spPr>
        <p:txBody>
          <a:bodyPr wrap="square" rtlCol="0">
            <a:spAutoFit/>
          </a:bodyPr>
          <a:lstStyle/>
          <a:p>
            <a:pPr marL="285750" indent="-285750">
              <a:buFont typeface="Courier New" panose="02070309020205020404" pitchFamily="49" charset="0"/>
              <a:buChar char="o"/>
            </a:pPr>
            <a:r>
              <a:rPr lang="en-US" sz="2000" dirty="0" smtClean="0"/>
              <a:t>Possible Solutions</a:t>
            </a:r>
          </a:p>
          <a:p>
            <a:pPr marL="742950" lvl="1" indent="-285750">
              <a:buFont typeface="Courier New" panose="02070309020205020404" pitchFamily="49" charset="0"/>
              <a:buChar char="o"/>
            </a:pPr>
            <a:r>
              <a:rPr lang="en-US" sz="2000" dirty="0" smtClean="0"/>
              <a:t>Maintain status quo</a:t>
            </a:r>
          </a:p>
          <a:p>
            <a:pPr marL="742950" lvl="1" indent="-285750">
              <a:buFont typeface="Courier New" panose="02070309020205020404" pitchFamily="49" charset="0"/>
              <a:buChar char="o"/>
            </a:pPr>
            <a:r>
              <a:rPr lang="en-US" sz="2000" dirty="0" smtClean="0"/>
              <a:t>Remove RARF data requirement from PG Section 6.9 and use “preliminary” RARF data for modeling purposes that was used during FIS process.</a:t>
            </a:r>
          </a:p>
          <a:p>
            <a:pPr marL="742950" lvl="1" indent="-285750">
              <a:buFont typeface="Courier New" panose="02070309020205020404" pitchFamily="49" charset="0"/>
              <a:buChar char="o"/>
            </a:pPr>
            <a:r>
              <a:rPr lang="en-US" sz="2000" dirty="0" smtClean="0"/>
              <a:t>Add generators that have met all requirements of PG Section 6.9 except for RARF data as a high priority in Extraordinary Dispatch.</a:t>
            </a:r>
          </a:p>
          <a:p>
            <a:pPr marL="742950" lvl="1" indent="-285750">
              <a:buFont typeface="Courier New" panose="02070309020205020404" pitchFamily="49" charset="0"/>
              <a:buChar char="o"/>
            </a:pPr>
            <a:r>
              <a:rPr lang="en-US" sz="2000" dirty="0" smtClean="0"/>
              <a:t>Require Generators to submit RARF sooner than the existing 90 day prior to COD requirement. (e.g. 12 months prior to COD)</a:t>
            </a:r>
          </a:p>
          <a:p>
            <a:pPr marL="742950" lvl="1" indent="-285750">
              <a:buFont typeface="Courier New" panose="02070309020205020404" pitchFamily="49" charset="0"/>
              <a:buChar char="o"/>
            </a:pPr>
            <a:r>
              <a:rPr lang="en-US" sz="2000" dirty="0" smtClean="0"/>
              <a:t>Outreach effort in order to help educate IE’s in importance of timely RARF submittals (Not necessarily wait for As-built data before submitting RARF)</a:t>
            </a:r>
            <a:endParaRPr lang="en-US" sz="2000" dirty="0"/>
          </a:p>
        </p:txBody>
      </p:sp>
    </p:spTree>
    <p:extLst>
      <p:ext uri="{BB962C8B-B14F-4D97-AF65-F5344CB8AC3E}">
        <p14:creationId xmlns:p14="http://schemas.microsoft.com/office/powerpoint/2010/main" val="2070885715"/>
      </p:ext>
    </p:extLst>
  </p:cSld>
  <p:clrMapOvr>
    <a:masterClrMapping/>
  </p:clrMapOvr>
  <p:timing>
    <p:tnLst>
      <p:par>
        <p:cTn id="1" dur="indefinite" restart="never" nodeType="tmRoot"/>
      </p:par>
    </p:tnLst>
  </p:timing>
</p:sld>
</file>

<file path=ppt/theme/theme1.xml><?xml version="1.0" encoding="utf-8"?>
<a:theme xmlns:a="http://schemas.openxmlformats.org/drawingml/2006/main" name="Customer One">
  <a:themeElements>
    <a:clrScheme name="CenterPoint">
      <a:dk1>
        <a:srgbClr val="000000"/>
      </a:dk1>
      <a:lt1>
        <a:srgbClr val="FFFFFF"/>
      </a:lt1>
      <a:dk2>
        <a:srgbClr val="FF7D19"/>
      </a:dk2>
      <a:lt2>
        <a:srgbClr val="D1D191"/>
      </a:lt2>
      <a:accent1>
        <a:srgbClr val="0188B5"/>
      </a:accent1>
      <a:accent2>
        <a:srgbClr val="FF7D19"/>
      </a:accent2>
      <a:accent3>
        <a:srgbClr val="D1D191"/>
      </a:accent3>
      <a:accent4>
        <a:srgbClr val="009582"/>
      </a:accent4>
      <a:accent5>
        <a:srgbClr val="FFB20E"/>
      </a:accent5>
      <a:accent6>
        <a:srgbClr val="FF0000"/>
      </a:accent6>
      <a:hlink>
        <a:srgbClr val="FFB20E"/>
      </a:hlink>
      <a:folHlink>
        <a:srgbClr val="0188B5"/>
      </a:folHlink>
    </a:clrScheme>
    <a:fontScheme name="Blank Presentatio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a:defRPr>
        </a:defPPr>
      </a:lstStyle>
    </a:ln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Customer One">
  <a:themeElements>
    <a:clrScheme name="CenterPoint">
      <a:dk1>
        <a:srgbClr val="000000"/>
      </a:dk1>
      <a:lt1>
        <a:srgbClr val="FFFFFF"/>
      </a:lt1>
      <a:dk2>
        <a:srgbClr val="FF7D19"/>
      </a:dk2>
      <a:lt2>
        <a:srgbClr val="D1D191"/>
      </a:lt2>
      <a:accent1>
        <a:srgbClr val="0188B5"/>
      </a:accent1>
      <a:accent2>
        <a:srgbClr val="FF7D19"/>
      </a:accent2>
      <a:accent3>
        <a:srgbClr val="D1D191"/>
      </a:accent3>
      <a:accent4>
        <a:srgbClr val="009582"/>
      </a:accent4>
      <a:accent5>
        <a:srgbClr val="FFB20E"/>
      </a:accent5>
      <a:accent6>
        <a:srgbClr val="FF0000"/>
      </a:accent6>
      <a:hlink>
        <a:srgbClr val="FFB20E"/>
      </a:hlink>
      <a:folHlink>
        <a:srgbClr val="0188B5"/>
      </a:folHlink>
    </a:clrScheme>
    <a:fontScheme name="Blank Presentatio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a:defRPr>
        </a:defPPr>
      </a:lstStyle>
    </a:ln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CNP PPT Template</Template>
  <TotalTime>14147</TotalTime>
  <Pages>34</Pages>
  <Words>361</Words>
  <Application>Microsoft Office PowerPoint</Application>
  <PresentationFormat>Letter Paper (8.5x11 in)</PresentationFormat>
  <Paragraphs>35</Paragraphs>
  <Slides>6</Slides>
  <Notes>4</Notes>
  <HiddenSlides>0</HiddenSlides>
  <MMClips>0</MMClips>
  <ScaleCrop>false</ScaleCrop>
  <HeadingPairs>
    <vt:vector size="6" baseType="variant">
      <vt:variant>
        <vt:lpstr>Fonts Used</vt:lpstr>
      </vt:variant>
      <vt:variant>
        <vt:i4>8</vt:i4>
      </vt:variant>
      <vt:variant>
        <vt:lpstr>Theme</vt:lpstr>
      </vt:variant>
      <vt:variant>
        <vt:i4>2</vt:i4>
      </vt:variant>
      <vt:variant>
        <vt:lpstr>Slide Titles</vt:lpstr>
      </vt:variant>
      <vt:variant>
        <vt:i4>6</vt:i4>
      </vt:variant>
    </vt:vector>
  </HeadingPairs>
  <TitlesOfParts>
    <vt:vector size="16" baseType="lpstr">
      <vt:lpstr>Arial</vt:lpstr>
      <vt:lpstr>Arial Narrow</vt:lpstr>
      <vt:lpstr>Calibri</vt:lpstr>
      <vt:lpstr>Courier New</vt:lpstr>
      <vt:lpstr>Times</vt:lpstr>
      <vt:lpstr>Times New Roman</vt:lpstr>
      <vt:lpstr>Webdings</vt:lpstr>
      <vt:lpstr>Wingdings</vt:lpstr>
      <vt:lpstr>Customer One</vt:lpstr>
      <vt:lpstr>1_Customer One</vt:lpstr>
      <vt:lpstr>Planning Guide Section 6.9 Issues</vt:lpstr>
      <vt:lpstr>PowerPoint Presentation</vt:lpstr>
      <vt:lpstr>PowerPoint Presentation</vt:lpstr>
      <vt:lpstr>PowerPoint Presentation</vt:lpstr>
      <vt:lpstr>PowerPoint Presentation</vt:lpstr>
      <vt:lpstr>PowerPoint Presentation</vt:lpstr>
    </vt:vector>
  </TitlesOfParts>
  <Company>Arthur D. Little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Process and Resource Engagement</dc:title>
  <dc:subject>Best-Practice Presentation</dc:subject>
  <dc:creator>Christopher Dann</dc:creator>
  <cp:lastModifiedBy>Teixeira, Jay</cp:lastModifiedBy>
  <cp:revision>421</cp:revision>
  <cp:lastPrinted>2014-07-21T12:47:57Z</cp:lastPrinted>
  <dcterms:created xsi:type="dcterms:W3CDTF">2001-12-11T15:52:50Z</dcterms:created>
  <dcterms:modified xsi:type="dcterms:W3CDTF">2016-03-18T13:55:44Z</dcterms:modified>
</cp:coreProperties>
</file>