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69" r:id="rId8"/>
    <p:sldId id="266" r:id="rId9"/>
    <p:sldId id="273" r:id="rId10"/>
    <p:sldId id="271" r:id="rId11"/>
    <p:sldId id="272" r:id="rId12"/>
    <p:sldId id="270" r:id="rId13"/>
    <p:sldId id="26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23" autoAdjust="0"/>
  </p:normalViewPr>
  <p:slideViewPr>
    <p:cSldViewPr showGuides="1"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1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67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34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57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3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98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Blake Holt</a:t>
            </a:r>
            <a:endParaRPr lang="en-US" dirty="0"/>
          </a:p>
          <a:p>
            <a:r>
              <a:rPr lang="en-US" dirty="0" smtClean="0"/>
              <a:t>ERCOT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3/21/2016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sz="2000" dirty="0" smtClean="0"/>
              <a:t>NPRR419- Go-Live 4/12-4/15</a:t>
            </a:r>
          </a:p>
          <a:p>
            <a:r>
              <a:rPr lang="en-US" sz="2000" dirty="0" smtClean="0"/>
              <a:t>2016 </a:t>
            </a:r>
            <a:r>
              <a:rPr lang="en-US" sz="2000" dirty="0" smtClean="0"/>
              <a:t>Settlement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40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NPRR419- Revisions to RTEIAMT and RMRAAMT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sp>
        <p:nvSpPr>
          <p:cNvPr id="66" name="TextBox 65"/>
          <p:cNvSpPr txBox="1"/>
          <p:nvPr/>
        </p:nvSpPr>
        <p:spPr>
          <a:xfrm>
            <a:off x="990600" y="1295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New intermediate outputs</a:t>
            </a:r>
          </a:p>
          <a:p>
            <a:endParaRPr lang="en-US" u="sng" dirty="0" smtClean="0"/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086376"/>
              </p:ext>
            </p:extLst>
          </p:nvPr>
        </p:nvGraphicFramePr>
        <p:xfrm>
          <a:off x="1295400" y="1887802"/>
          <a:ext cx="6256655" cy="3004820"/>
        </p:xfrm>
        <a:graphic>
          <a:graphicData uri="http://schemas.openxmlformats.org/drawingml/2006/table">
            <a:tbl>
              <a:tblPr firstRow="1" firstCol="1" bandRow="1"/>
              <a:tblGrid>
                <a:gridCol w="1535430"/>
                <a:gridCol w="2446020"/>
                <a:gridCol w="682625"/>
                <a:gridCol w="1592580"/>
              </a:tblGrid>
              <a:tr h="177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 Determinant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 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 Table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578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RESREV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Resource Share Revenue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 ($)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RESMEB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Resource Share Net Meter Real-Time Energy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RNIMBAL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Resource Node Energy Imbalance per QSE per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Point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LZIMBAL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Load Zone Energy Imbalance per QSE per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Point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1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HBIMBAL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Hub Energy Imbalance per QSE per Settlement 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Point (</a:t>
                      </a:r>
                      <a:r>
                        <a:rPr lang="en-US" sz="12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MWh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RTMOUTPUTINTERVAL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NPRR419- Revisions to RTEIAMT and RMRAAMT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sp>
        <p:nvSpPr>
          <p:cNvPr id="38" name="Rectangle 37"/>
          <p:cNvSpPr/>
          <p:nvPr/>
        </p:nvSpPr>
        <p:spPr>
          <a:xfrm>
            <a:off x="457200" y="1063516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6.6.3.1 Real-Time Energy Imbalance Payment or Charge at a Resource </a:t>
            </a:r>
            <a:r>
              <a:rPr lang="en-US" sz="12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</a:p>
          <a:p>
            <a:pPr>
              <a:spcAft>
                <a:spcPts val="1200"/>
              </a:spcAft>
            </a:pPr>
            <a:endParaRPr lang="en-US" sz="1200" b="1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1200" b="1" i="1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586" y="1652603"/>
            <a:ext cx="5488627" cy="14618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9585" y="3601591"/>
            <a:ext cx="5488627" cy="214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0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NPRR419- Revisions to RTEIAMT and RMRAAMT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386682"/>
            <a:ext cx="5488627" cy="352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66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NPRR419- Revisions to RTEIAMT and RMRAAMT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586" y="1828800"/>
            <a:ext cx="5488627" cy="223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NPRR419- Revisions to RTEIAMT and RMRAAMT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66800" y="1183456"/>
            <a:ext cx="6934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Extract Changes</a:t>
            </a:r>
          </a:p>
          <a:p>
            <a:pPr algn="ctr"/>
            <a:endParaRPr lang="en-US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column added to RTMOUTPUTHEADER – (</a:t>
            </a:r>
            <a:r>
              <a:rPr lang="en-US" dirty="0" err="1" smtClean="0"/>
              <a:t>gensitecode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Definition Language for the CSV:</a:t>
            </a:r>
          </a:p>
          <a:p>
            <a:pPr lvl="1"/>
            <a:r>
              <a:rPr lang="en-US" dirty="0" smtClean="0"/>
              <a:t>ERCOT-&gt; Services-&gt; Market Data Transparency-&gt;DDL</a:t>
            </a:r>
          </a:p>
          <a:p>
            <a:pPr lvl="1"/>
            <a:endParaRPr lang="en-US" dirty="0" smtClean="0"/>
          </a:p>
          <a:p>
            <a:endParaRPr lang="en-US" sz="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XSD for </a:t>
            </a:r>
            <a:r>
              <a:rPr lang="en-US" dirty="0"/>
              <a:t>the </a:t>
            </a:r>
            <a:r>
              <a:rPr lang="en-US" dirty="0" smtClean="0"/>
              <a:t>XML:</a:t>
            </a:r>
            <a:endParaRPr lang="en-US" dirty="0"/>
          </a:p>
          <a:p>
            <a:pPr lvl="1"/>
            <a:r>
              <a:rPr lang="en-US" dirty="0"/>
              <a:t>ERCOT-&gt; Services-&gt; Market Data Transparency-</a:t>
            </a:r>
            <a:r>
              <a:rPr lang="en-US" dirty="0" smtClean="0"/>
              <a:t>&gt;XSDs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7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9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What’s on the horizon?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870898"/>
              </p:ext>
            </p:extLst>
          </p:nvPr>
        </p:nvGraphicFramePr>
        <p:xfrm>
          <a:off x="609600" y="1007190"/>
          <a:ext cx="81534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2407920"/>
                <a:gridCol w="1143000"/>
                <a:gridCol w="1371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NPRR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Timeframe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NPRR419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RTEI/RMR revisions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APR-2016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NPRR617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 Offer Flexibility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JUN-2016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NPRR700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Actual Fuel</a:t>
                      </a:r>
                      <a:r>
                        <a:rPr lang="en-US" sz="1600" baseline="0" dirty="0" smtClean="0"/>
                        <a:t> Costs in Start Up Offer Caps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JUN-2016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NPRR662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Proxy Energy Offer Curves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AUG-2016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NPRR272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Definition</a:t>
                      </a:r>
                      <a:r>
                        <a:rPr lang="en-US" sz="1600" baseline="0" dirty="0" smtClean="0"/>
                        <a:t> and Participation of QSGRs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NOV-2016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3204</TotalTime>
  <Words>251</Words>
  <Application>Microsoft Office PowerPoint</Application>
  <PresentationFormat>On-screen Show (4:3)</PresentationFormat>
  <Paragraphs>137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Equation 3.0</vt:lpstr>
      <vt:lpstr>PowerPoint Presentation</vt:lpstr>
      <vt:lpstr>PowerPoint Presentation</vt:lpstr>
      <vt:lpstr>NPRR419- Revisions to RTEIAMT and RMRAAMT </vt:lpstr>
      <vt:lpstr>NPRR419- Revisions to RTEIAMT and RMRAAMT </vt:lpstr>
      <vt:lpstr>NPRR419- Revisions to RTEIAMT and RMRAAMT </vt:lpstr>
      <vt:lpstr>NPRR419- Revisions to RTEIAMT and RMRAAMT </vt:lpstr>
      <vt:lpstr>NPRR419- Revisions to RTEIAMT and RMRAAMT </vt:lpstr>
      <vt:lpstr>What’s on the horizon?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94</cp:revision>
  <cp:lastPrinted>2016-01-21T20:53:15Z</cp:lastPrinted>
  <dcterms:created xsi:type="dcterms:W3CDTF">2016-01-21T15:20:31Z</dcterms:created>
  <dcterms:modified xsi:type="dcterms:W3CDTF">2016-03-21T13:40:27Z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