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  <p:sldMasterId id="2147483651" r:id="rId6"/>
  </p:sldMasterIdLst>
  <p:notesMasterIdLst>
    <p:notesMasterId r:id="rId26"/>
  </p:notesMasterIdLst>
  <p:handoutMasterIdLst>
    <p:handoutMasterId r:id="rId27"/>
  </p:handoutMasterIdLst>
  <p:sldIdLst>
    <p:sldId id="260" r:id="rId7"/>
    <p:sldId id="264" r:id="rId8"/>
    <p:sldId id="265" r:id="rId9"/>
    <p:sldId id="283" r:id="rId10"/>
    <p:sldId id="284" r:id="rId11"/>
    <p:sldId id="285" r:id="rId12"/>
    <p:sldId id="270" r:id="rId13"/>
    <p:sldId id="271" r:id="rId14"/>
    <p:sldId id="272" r:id="rId15"/>
    <p:sldId id="273" r:id="rId16"/>
    <p:sldId id="274" r:id="rId17"/>
    <p:sldId id="275" r:id="rId18"/>
    <p:sldId id="286" r:id="rId19"/>
    <p:sldId id="277" r:id="rId20"/>
    <p:sldId id="278" r:id="rId21"/>
    <p:sldId id="279" r:id="rId22"/>
    <p:sldId id="289" r:id="rId23"/>
    <p:sldId id="287" r:id="rId24"/>
    <p:sldId id="288" r:id="rId2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1344" y="6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0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ercot.com\users\agiarratano\___Operations%20Analysis\PRC%20Change\PRC%20Analysis\PRC_Analysis_021616_results.xlsm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ercot.com\users\agiarratano\___Operations%20Analysis\PRC%20Change\PRC%20Analysis\PRC_Analysis_021616_results.xlsm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2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August 13th, 2015 Peak Hours PRC Benchmark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2"/>
          <c:order val="2"/>
          <c:tx>
            <c:strRef>
              <c:f>Charts!$D$4</c:f>
              <c:strCache>
                <c:ptCount val="1"/>
                <c:pt idx="0">
                  <c:v>Difference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Charts!$A$5:$A$53</c:f>
              <c:strCache>
                <c:ptCount val="49"/>
                <c:pt idx="0">
                  <c:v>14:00</c:v>
                </c:pt>
                <c:pt idx="1">
                  <c:v>14:05</c:v>
                </c:pt>
                <c:pt idx="2">
                  <c:v>14:10</c:v>
                </c:pt>
                <c:pt idx="3">
                  <c:v>14:15</c:v>
                </c:pt>
                <c:pt idx="4">
                  <c:v>14:20</c:v>
                </c:pt>
                <c:pt idx="5">
                  <c:v>14:25</c:v>
                </c:pt>
                <c:pt idx="6">
                  <c:v>14:30</c:v>
                </c:pt>
                <c:pt idx="7">
                  <c:v>14:35</c:v>
                </c:pt>
                <c:pt idx="8">
                  <c:v>14:40</c:v>
                </c:pt>
                <c:pt idx="9">
                  <c:v>14:45</c:v>
                </c:pt>
                <c:pt idx="10">
                  <c:v>14:50</c:v>
                </c:pt>
                <c:pt idx="11">
                  <c:v>14:55</c:v>
                </c:pt>
                <c:pt idx="12">
                  <c:v>15:00</c:v>
                </c:pt>
                <c:pt idx="13">
                  <c:v>15:05</c:v>
                </c:pt>
                <c:pt idx="14">
                  <c:v>15:10</c:v>
                </c:pt>
                <c:pt idx="15">
                  <c:v>15:15</c:v>
                </c:pt>
                <c:pt idx="16">
                  <c:v>15:20</c:v>
                </c:pt>
                <c:pt idx="17">
                  <c:v>15:25</c:v>
                </c:pt>
                <c:pt idx="18">
                  <c:v>15:30</c:v>
                </c:pt>
                <c:pt idx="19">
                  <c:v>15:35</c:v>
                </c:pt>
                <c:pt idx="20">
                  <c:v>15:40</c:v>
                </c:pt>
                <c:pt idx="21">
                  <c:v>15:45</c:v>
                </c:pt>
                <c:pt idx="22">
                  <c:v>15:50</c:v>
                </c:pt>
                <c:pt idx="23">
                  <c:v>15:55</c:v>
                </c:pt>
                <c:pt idx="24">
                  <c:v>16:00</c:v>
                </c:pt>
                <c:pt idx="25">
                  <c:v>16:05</c:v>
                </c:pt>
                <c:pt idx="26">
                  <c:v>16:10</c:v>
                </c:pt>
                <c:pt idx="27">
                  <c:v>16:15</c:v>
                </c:pt>
                <c:pt idx="28">
                  <c:v>16:20</c:v>
                </c:pt>
                <c:pt idx="29">
                  <c:v>16:25</c:v>
                </c:pt>
                <c:pt idx="30">
                  <c:v>16:30</c:v>
                </c:pt>
                <c:pt idx="31">
                  <c:v>16:35</c:v>
                </c:pt>
                <c:pt idx="32">
                  <c:v>16:40</c:v>
                </c:pt>
                <c:pt idx="33">
                  <c:v>16:45</c:v>
                </c:pt>
                <c:pt idx="34">
                  <c:v>16:50</c:v>
                </c:pt>
                <c:pt idx="35">
                  <c:v>16:55</c:v>
                </c:pt>
                <c:pt idx="36">
                  <c:v>17:00</c:v>
                </c:pt>
                <c:pt idx="37">
                  <c:v>17:05</c:v>
                </c:pt>
                <c:pt idx="38">
                  <c:v>17:10</c:v>
                </c:pt>
                <c:pt idx="39">
                  <c:v>17:15</c:v>
                </c:pt>
                <c:pt idx="40">
                  <c:v>17:20</c:v>
                </c:pt>
                <c:pt idx="41">
                  <c:v>17:25</c:v>
                </c:pt>
                <c:pt idx="42">
                  <c:v>17:30</c:v>
                </c:pt>
                <c:pt idx="43">
                  <c:v>17:35</c:v>
                </c:pt>
                <c:pt idx="44">
                  <c:v>17:40</c:v>
                </c:pt>
                <c:pt idx="45">
                  <c:v>17:45</c:v>
                </c:pt>
                <c:pt idx="46">
                  <c:v>17:50</c:v>
                </c:pt>
                <c:pt idx="47">
                  <c:v>17:55</c:v>
                </c:pt>
                <c:pt idx="48">
                  <c:v>18:00</c:v>
                </c:pt>
              </c:strCache>
            </c:strRef>
          </c:cat>
          <c:val>
            <c:numRef>
              <c:f>Charts!$D$5:$D$53</c:f>
              <c:numCache>
                <c:formatCode>General</c:formatCode>
                <c:ptCount val="49"/>
                <c:pt idx="0">
                  <c:v>1.0776519775390625E-3</c:v>
                </c:pt>
                <c:pt idx="1">
                  <c:v>0.43000936508178711</c:v>
                </c:pt>
                <c:pt idx="2">
                  <c:v>0</c:v>
                </c:pt>
                <c:pt idx="3">
                  <c:v>0.2010650634765625</c:v>
                </c:pt>
                <c:pt idx="4">
                  <c:v>1.212385356426239</c:v>
                </c:pt>
                <c:pt idx="5">
                  <c:v>0.70001792907714844</c:v>
                </c:pt>
                <c:pt idx="6">
                  <c:v>0.65599822998046875</c:v>
                </c:pt>
                <c:pt idx="7">
                  <c:v>0</c:v>
                </c:pt>
                <c:pt idx="8">
                  <c:v>6.9744765758514404E-2</c:v>
                </c:pt>
                <c:pt idx="9">
                  <c:v>0</c:v>
                </c:pt>
                <c:pt idx="10">
                  <c:v>0.78421211242675781</c:v>
                </c:pt>
                <c:pt idx="11">
                  <c:v>1.6049289703369141</c:v>
                </c:pt>
                <c:pt idx="12">
                  <c:v>0</c:v>
                </c:pt>
                <c:pt idx="13">
                  <c:v>3.3654168248176575E-2</c:v>
                </c:pt>
                <c:pt idx="14">
                  <c:v>0.15868611633777618</c:v>
                </c:pt>
                <c:pt idx="15">
                  <c:v>0</c:v>
                </c:pt>
                <c:pt idx="16">
                  <c:v>0.37738566100597382</c:v>
                </c:pt>
                <c:pt idx="17">
                  <c:v>0</c:v>
                </c:pt>
                <c:pt idx="18">
                  <c:v>1.9832990169525146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3.3755064010620117E-2</c:v>
                </c:pt>
                <c:pt idx="23">
                  <c:v>3.4681439399719238E-2</c:v>
                </c:pt>
                <c:pt idx="24">
                  <c:v>0.17442624270915985</c:v>
                </c:pt>
                <c:pt idx="25">
                  <c:v>0</c:v>
                </c:pt>
                <c:pt idx="26">
                  <c:v>1.4553391933441162</c:v>
                </c:pt>
                <c:pt idx="27">
                  <c:v>0</c:v>
                </c:pt>
                <c:pt idx="28">
                  <c:v>0.29195895791053772</c:v>
                </c:pt>
                <c:pt idx="29">
                  <c:v>7.4202775955200195E-2</c:v>
                </c:pt>
                <c:pt idx="30">
                  <c:v>0</c:v>
                </c:pt>
                <c:pt idx="31">
                  <c:v>1.7787074595689774</c:v>
                </c:pt>
                <c:pt idx="32">
                  <c:v>5.9038311243057251E-2</c:v>
                </c:pt>
                <c:pt idx="33">
                  <c:v>0.29599949717521667</c:v>
                </c:pt>
                <c:pt idx="34">
                  <c:v>0.46665430068969727</c:v>
                </c:pt>
                <c:pt idx="35">
                  <c:v>0.47347259521484375</c:v>
                </c:pt>
                <c:pt idx="36">
                  <c:v>0</c:v>
                </c:pt>
                <c:pt idx="37">
                  <c:v>0.94047319889068604</c:v>
                </c:pt>
                <c:pt idx="38">
                  <c:v>0.13408493995666504</c:v>
                </c:pt>
                <c:pt idx="39">
                  <c:v>0.87684941291809082</c:v>
                </c:pt>
                <c:pt idx="40">
                  <c:v>0.89026904106140137</c:v>
                </c:pt>
                <c:pt idx="41">
                  <c:v>0</c:v>
                </c:pt>
                <c:pt idx="42">
                  <c:v>1.3464353084564209</c:v>
                </c:pt>
                <c:pt idx="43">
                  <c:v>0.11710929870605469</c:v>
                </c:pt>
                <c:pt idx="44">
                  <c:v>0.55009305477142334</c:v>
                </c:pt>
                <c:pt idx="45">
                  <c:v>0.79375958442687988</c:v>
                </c:pt>
                <c:pt idx="46">
                  <c:v>1.2356362342834473</c:v>
                </c:pt>
                <c:pt idx="47">
                  <c:v>0</c:v>
                </c:pt>
                <c:pt idx="48">
                  <c:v>0.57758519053459167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6433480"/>
        <c:axId val="136433088"/>
      </c:barChart>
      <c:lineChart>
        <c:grouping val="standard"/>
        <c:varyColors val="0"/>
        <c:ser>
          <c:idx val="0"/>
          <c:order val="0"/>
          <c:tx>
            <c:strRef>
              <c:f>Charts!$B$4</c:f>
              <c:strCache>
                <c:ptCount val="1"/>
                <c:pt idx="0">
                  <c:v>PRC Actual (Calculated)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Charts!$A$5:$A$53</c:f>
              <c:strCache>
                <c:ptCount val="49"/>
                <c:pt idx="0">
                  <c:v>14:00</c:v>
                </c:pt>
                <c:pt idx="1">
                  <c:v>14:05</c:v>
                </c:pt>
                <c:pt idx="2">
                  <c:v>14:10</c:v>
                </c:pt>
                <c:pt idx="3">
                  <c:v>14:15</c:v>
                </c:pt>
                <c:pt idx="4">
                  <c:v>14:20</c:v>
                </c:pt>
                <c:pt idx="5">
                  <c:v>14:25</c:v>
                </c:pt>
                <c:pt idx="6">
                  <c:v>14:30</c:v>
                </c:pt>
                <c:pt idx="7">
                  <c:v>14:35</c:v>
                </c:pt>
                <c:pt idx="8">
                  <c:v>14:40</c:v>
                </c:pt>
                <c:pt idx="9">
                  <c:v>14:45</c:v>
                </c:pt>
                <c:pt idx="10">
                  <c:v>14:50</c:v>
                </c:pt>
                <c:pt idx="11">
                  <c:v>14:55</c:v>
                </c:pt>
                <c:pt idx="12">
                  <c:v>15:00</c:v>
                </c:pt>
                <c:pt idx="13">
                  <c:v>15:05</c:v>
                </c:pt>
                <c:pt idx="14">
                  <c:v>15:10</c:v>
                </c:pt>
                <c:pt idx="15">
                  <c:v>15:15</c:v>
                </c:pt>
                <c:pt idx="16">
                  <c:v>15:20</c:v>
                </c:pt>
                <c:pt idx="17">
                  <c:v>15:25</c:v>
                </c:pt>
                <c:pt idx="18">
                  <c:v>15:30</c:v>
                </c:pt>
                <c:pt idx="19">
                  <c:v>15:35</c:v>
                </c:pt>
                <c:pt idx="20">
                  <c:v>15:40</c:v>
                </c:pt>
                <c:pt idx="21">
                  <c:v>15:45</c:v>
                </c:pt>
                <c:pt idx="22">
                  <c:v>15:50</c:v>
                </c:pt>
                <c:pt idx="23">
                  <c:v>15:55</c:v>
                </c:pt>
                <c:pt idx="24">
                  <c:v>16:00</c:v>
                </c:pt>
                <c:pt idx="25">
                  <c:v>16:05</c:v>
                </c:pt>
                <c:pt idx="26">
                  <c:v>16:10</c:v>
                </c:pt>
                <c:pt idx="27">
                  <c:v>16:15</c:v>
                </c:pt>
                <c:pt idx="28">
                  <c:v>16:20</c:v>
                </c:pt>
                <c:pt idx="29">
                  <c:v>16:25</c:v>
                </c:pt>
                <c:pt idx="30">
                  <c:v>16:30</c:v>
                </c:pt>
                <c:pt idx="31">
                  <c:v>16:35</c:v>
                </c:pt>
                <c:pt idx="32">
                  <c:v>16:40</c:v>
                </c:pt>
                <c:pt idx="33">
                  <c:v>16:45</c:v>
                </c:pt>
                <c:pt idx="34">
                  <c:v>16:50</c:v>
                </c:pt>
                <c:pt idx="35">
                  <c:v>16:55</c:v>
                </c:pt>
                <c:pt idx="36">
                  <c:v>17:00</c:v>
                </c:pt>
                <c:pt idx="37">
                  <c:v>17:05</c:v>
                </c:pt>
                <c:pt idx="38">
                  <c:v>17:10</c:v>
                </c:pt>
                <c:pt idx="39">
                  <c:v>17:15</c:v>
                </c:pt>
                <c:pt idx="40">
                  <c:v>17:20</c:v>
                </c:pt>
                <c:pt idx="41">
                  <c:v>17:25</c:v>
                </c:pt>
                <c:pt idx="42">
                  <c:v>17:30</c:v>
                </c:pt>
                <c:pt idx="43">
                  <c:v>17:35</c:v>
                </c:pt>
                <c:pt idx="44">
                  <c:v>17:40</c:v>
                </c:pt>
                <c:pt idx="45">
                  <c:v>17:45</c:v>
                </c:pt>
                <c:pt idx="46">
                  <c:v>17:50</c:v>
                </c:pt>
                <c:pt idx="47">
                  <c:v>17:55</c:v>
                </c:pt>
                <c:pt idx="48">
                  <c:v>18:00</c:v>
                </c:pt>
              </c:strCache>
            </c:strRef>
          </c:cat>
          <c:val>
            <c:numRef>
              <c:f>Charts!$B$5:$B$53</c:f>
              <c:numCache>
                <c:formatCode>General</c:formatCode>
                <c:ptCount val="49"/>
                <c:pt idx="0">
                  <c:v>3454.0389098823071</c:v>
                </c:pt>
                <c:pt idx="1">
                  <c:v>3381.1588244736195</c:v>
                </c:pt>
                <c:pt idx="2">
                  <c:v>3299.9420609325171</c:v>
                </c:pt>
                <c:pt idx="3">
                  <c:v>3049.3412067145109</c:v>
                </c:pt>
                <c:pt idx="4">
                  <c:v>2823.9526361376047</c:v>
                </c:pt>
                <c:pt idx="5">
                  <c:v>2834.0643173754215</c:v>
                </c:pt>
                <c:pt idx="6">
                  <c:v>2862.4090280197561</c:v>
                </c:pt>
                <c:pt idx="7">
                  <c:v>2845.2298303991556</c:v>
                </c:pt>
                <c:pt idx="8">
                  <c:v>2804.0684106349945</c:v>
                </c:pt>
                <c:pt idx="9">
                  <c:v>2822.2254495173693</c:v>
                </c:pt>
                <c:pt idx="10">
                  <c:v>2754.9865088611841</c:v>
                </c:pt>
                <c:pt idx="11">
                  <c:v>2723.7113171368837</c:v>
                </c:pt>
                <c:pt idx="12">
                  <c:v>2541.0209215581417</c:v>
                </c:pt>
                <c:pt idx="13">
                  <c:v>2367.2798500359058</c:v>
                </c:pt>
                <c:pt idx="14">
                  <c:v>2463.2735112607479</c:v>
                </c:pt>
                <c:pt idx="15">
                  <c:v>2484.5578084290028</c:v>
                </c:pt>
                <c:pt idx="16">
                  <c:v>2465.2278417348862</c:v>
                </c:pt>
                <c:pt idx="17">
                  <c:v>2507.2367702424526</c:v>
                </c:pt>
                <c:pt idx="18">
                  <c:v>2579.9209014624357</c:v>
                </c:pt>
                <c:pt idx="19">
                  <c:v>2650.5012936741114</c:v>
                </c:pt>
                <c:pt idx="20">
                  <c:v>2590.6721057444811</c:v>
                </c:pt>
                <c:pt idx="21">
                  <c:v>2489.2209325581789</c:v>
                </c:pt>
                <c:pt idx="22">
                  <c:v>2465.9759915322065</c:v>
                </c:pt>
                <c:pt idx="23">
                  <c:v>2375.5227356711403</c:v>
                </c:pt>
                <c:pt idx="24">
                  <c:v>2420.3363860100508</c:v>
                </c:pt>
                <c:pt idx="25">
                  <c:v>2476.156362965703</c:v>
                </c:pt>
                <c:pt idx="26">
                  <c:v>2497.6000371873379</c:v>
                </c:pt>
                <c:pt idx="27">
                  <c:v>2429.0944595485926</c:v>
                </c:pt>
                <c:pt idx="28">
                  <c:v>2438.0561824440956</c:v>
                </c:pt>
                <c:pt idx="29">
                  <c:v>2452.0807643309236</c:v>
                </c:pt>
                <c:pt idx="30">
                  <c:v>2408.7649706229568</c:v>
                </c:pt>
                <c:pt idx="31">
                  <c:v>2459.7311989068985</c:v>
                </c:pt>
                <c:pt idx="32">
                  <c:v>2436.3747188569978</c:v>
                </c:pt>
                <c:pt idx="33">
                  <c:v>2403.0434909686446</c:v>
                </c:pt>
                <c:pt idx="34">
                  <c:v>2447.8581262230873</c:v>
                </c:pt>
                <c:pt idx="35">
                  <c:v>2423.6787631437182</c:v>
                </c:pt>
                <c:pt idx="36">
                  <c:v>2388.9068100750446</c:v>
                </c:pt>
                <c:pt idx="37">
                  <c:v>2629.5231803804636</c:v>
                </c:pt>
                <c:pt idx="38">
                  <c:v>2669.78242225945</c:v>
                </c:pt>
                <c:pt idx="39">
                  <c:v>2699.4695854336023</c:v>
                </c:pt>
                <c:pt idx="40">
                  <c:v>2725.3972288072109</c:v>
                </c:pt>
                <c:pt idx="41">
                  <c:v>2825.1849354073638</c:v>
                </c:pt>
                <c:pt idx="42">
                  <c:v>2929.7899089321727</c:v>
                </c:pt>
                <c:pt idx="43">
                  <c:v>3011.5383589143166</c:v>
                </c:pt>
                <c:pt idx="44">
                  <c:v>3076.8265482500428</c:v>
                </c:pt>
                <c:pt idx="45">
                  <c:v>3203.3352059886092</c:v>
                </c:pt>
                <c:pt idx="46">
                  <c:v>3253.8425457343692</c:v>
                </c:pt>
                <c:pt idx="47">
                  <c:v>3278.580291913473</c:v>
                </c:pt>
                <c:pt idx="48">
                  <c:v>3393.2902446702356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Charts!$C$4</c:f>
              <c:strCache>
                <c:ptCount val="1"/>
                <c:pt idx="0">
                  <c:v>PRC (Real-Time)</c:v>
                </c:pt>
              </c:strCache>
            </c:strRef>
          </c:tx>
          <c:spPr>
            <a:ln w="28575" cap="rnd">
              <a:solidFill>
                <a:srgbClr val="FF0000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Charts!$A$5:$A$53</c:f>
              <c:strCache>
                <c:ptCount val="49"/>
                <c:pt idx="0">
                  <c:v>14:00</c:v>
                </c:pt>
                <c:pt idx="1">
                  <c:v>14:05</c:v>
                </c:pt>
                <c:pt idx="2">
                  <c:v>14:10</c:v>
                </c:pt>
                <c:pt idx="3">
                  <c:v>14:15</c:v>
                </c:pt>
                <c:pt idx="4">
                  <c:v>14:20</c:v>
                </c:pt>
                <c:pt idx="5">
                  <c:v>14:25</c:v>
                </c:pt>
                <c:pt idx="6">
                  <c:v>14:30</c:v>
                </c:pt>
                <c:pt idx="7">
                  <c:v>14:35</c:v>
                </c:pt>
                <c:pt idx="8">
                  <c:v>14:40</c:v>
                </c:pt>
                <c:pt idx="9">
                  <c:v>14:45</c:v>
                </c:pt>
                <c:pt idx="10">
                  <c:v>14:50</c:v>
                </c:pt>
                <c:pt idx="11">
                  <c:v>14:55</c:v>
                </c:pt>
                <c:pt idx="12">
                  <c:v>15:00</c:v>
                </c:pt>
                <c:pt idx="13">
                  <c:v>15:05</c:v>
                </c:pt>
                <c:pt idx="14">
                  <c:v>15:10</c:v>
                </c:pt>
                <c:pt idx="15">
                  <c:v>15:15</c:v>
                </c:pt>
                <c:pt idx="16">
                  <c:v>15:20</c:v>
                </c:pt>
                <c:pt idx="17">
                  <c:v>15:25</c:v>
                </c:pt>
                <c:pt idx="18">
                  <c:v>15:30</c:v>
                </c:pt>
                <c:pt idx="19">
                  <c:v>15:35</c:v>
                </c:pt>
                <c:pt idx="20">
                  <c:v>15:40</c:v>
                </c:pt>
                <c:pt idx="21">
                  <c:v>15:45</c:v>
                </c:pt>
                <c:pt idx="22">
                  <c:v>15:50</c:v>
                </c:pt>
                <c:pt idx="23">
                  <c:v>15:55</c:v>
                </c:pt>
                <c:pt idx="24">
                  <c:v>16:00</c:v>
                </c:pt>
                <c:pt idx="25">
                  <c:v>16:05</c:v>
                </c:pt>
                <c:pt idx="26">
                  <c:v>16:10</c:v>
                </c:pt>
                <c:pt idx="27">
                  <c:v>16:15</c:v>
                </c:pt>
                <c:pt idx="28">
                  <c:v>16:20</c:v>
                </c:pt>
                <c:pt idx="29">
                  <c:v>16:25</c:v>
                </c:pt>
                <c:pt idx="30">
                  <c:v>16:30</c:v>
                </c:pt>
                <c:pt idx="31">
                  <c:v>16:35</c:v>
                </c:pt>
                <c:pt idx="32">
                  <c:v>16:40</c:v>
                </c:pt>
                <c:pt idx="33">
                  <c:v>16:45</c:v>
                </c:pt>
                <c:pt idx="34">
                  <c:v>16:50</c:v>
                </c:pt>
                <c:pt idx="35">
                  <c:v>16:55</c:v>
                </c:pt>
                <c:pt idx="36">
                  <c:v>17:00</c:v>
                </c:pt>
                <c:pt idx="37">
                  <c:v>17:05</c:v>
                </c:pt>
                <c:pt idx="38">
                  <c:v>17:10</c:v>
                </c:pt>
                <c:pt idx="39">
                  <c:v>17:15</c:v>
                </c:pt>
                <c:pt idx="40">
                  <c:v>17:20</c:v>
                </c:pt>
                <c:pt idx="41">
                  <c:v>17:25</c:v>
                </c:pt>
                <c:pt idx="42">
                  <c:v>17:30</c:v>
                </c:pt>
                <c:pt idx="43">
                  <c:v>17:35</c:v>
                </c:pt>
                <c:pt idx="44">
                  <c:v>17:40</c:v>
                </c:pt>
                <c:pt idx="45">
                  <c:v>17:45</c:v>
                </c:pt>
                <c:pt idx="46">
                  <c:v>17:50</c:v>
                </c:pt>
                <c:pt idx="47">
                  <c:v>17:55</c:v>
                </c:pt>
                <c:pt idx="48">
                  <c:v>18:00</c:v>
                </c:pt>
              </c:strCache>
            </c:strRef>
          </c:cat>
          <c:val>
            <c:numRef>
              <c:f>Charts!$C$5:$C$53</c:f>
              <c:numCache>
                <c:formatCode>General</c:formatCode>
                <c:ptCount val="49"/>
                <c:pt idx="0">
                  <c:v>3454.0399875342846</c:v>
                </c:pt>
                <c:pt idx="1">
                  <c:v>3381.5888338387012</c:v>
                </c:pt>
                <c:pt idx="2">
                  <c:v>3299.9420609325171</c:v>
                </c:pt>
                <c:pt idx="3">
                  <c:v>3049.5422717779875</c:v>
                </c:pt>
                <c:pt idx="4">
                  <c:v>2825.165021494031</c:v>
                </c:pt>
                <c:pt idx="5">
                  <c:v>2834.7643353044987</c:v>
                </c:pt>
                <c:pt idx="6">
                  <c:v>2863.0650262497365</c:v>
                </c:pt>
                <c:pt idx="7">
                  <c:v>2845.2298303991556</c:v>
                </c:pt>
                <c:pt idx="8">
                  <c:v>2804.138155400753</c:v>
                </c:pt>
                <c:pt idx="9">
                  <c:v>2822.2254495173693</c:v>
                </c:pt>
                <c:pt idx="10">
                  <c:v>2755.7707209736109</c:v>
                </c:pt>
                <c:pt idx="11">
                  <c:v>2725.3162461072206</c:v>
                </c:pt>
                <c:pt idx="12">
                  <c:v>2541.0209215581417</c:v>
                </c:pt>
                <c:pt idx="13">
                  <c:v>2367.313504204154</c:v>
                </c:pt>
                <c:pt idx="14">
                  <c:v>2463.4321973770857</c:v>
                </c:pt>
                <c:pt idx="15">
                  <c:v>2484.5578084290028</c:v>
                </c:pt>
                <c:pt idx="16">
                  <c:v>2465.6052273958921</c:v>
                </c:pt>
                <c:pt idx="17">
                  <c:v>2507.2367702424526</c:v>
                </c:pt>
                <c:pt idx="18">
                  <c:v>2581.9042004793882</c:v>
                </c:pt>
                <c:pt idx="19">
                  <c:v>2650.5012936741114</c:v>
                </c:pt>
                <c:pt idx="20">
                  <c:v>2590.6721057444811</c:v>
                </c:pt>
                <c:pt idx="21">
                  <c:v>2489.2209325581789</c:v>
                </c:pt>
                <c:pt idx="22">
                  <c:v>2466.0097465962172</c:v>
                </c:pt>
                <c:pt idx="23">
                  <c:v>2375.55741711054</c:v>
                </c:pt>
                <c:pt idx="24">
                  <c:v>2420.5108122527599</c:v>
                </c:pt>
                <c:pt idx="25">
                  <c:v>2476.156362965703</c:v>
                </c:pt>
                <c:pt idx="26">
                  <c:v>2499.055376380682</c:v>
                </c:pt>
                <c:pt idx="27">
                  <c:v>2429.0944595485926</c:v>
                </c:pt>
                <c:pt idx="28">
                  <c:v>2438.3481414020061</c:v>
                </c:pt>
                <c:pt idx="29">
                  <c:v>2452.1549671068788</c:v>
                </c:pt>
                <c:pt idx="30">
                  <c:v>2408.7649706229568</c:v>
                </c:pt>
                <c:pt idx="31">
                  <c:v>2461.5099063664675</c:v>
                </c:pt>
                <c:pt idx="32">
                  <c:v>2436.4337571682408</c:v>
                </c:pt>
                <c:pt idx="33">
                  <c:v>2403.3394904658198</c:v>
                </c:pt>
                <c:pt idx="34">
                  <c:v>2448.324780523777</c:v>
                </c:pt>
                <c:pt idx="35">
                  <c:v>2424.1522357389331</c:v>
                </c:pt>
                <c:pt idx="36">
                  <c:v>2388.9068100750446</c:v>
                </c:pt>
                <c:pt idx="37">
                  <c:v>2630.4636535793543</c:v>
                </c:pt>
                <c:pt idx="38">
                  <c:v>2669.9165071994066</c:v>
                </c:pt>
                <c:pt idx="39">
                  <c:v>2700.3464348465204</c:v>
                </c:pt>
                <c:pt idx="40">
                  <c:v>2726.2874978482723</c:v>
                </c:pt>
                <c:pt idx="41">
                  <c:v>2825.1849354073638</c:v>
                </c:pt>
                <c:pt idx="42">
                  <c:v>2931.1363442406291</c:v>
                </c:pt>
                <c:pt idx="43">
                  <c:v>3011.6554682130227</c:v>
                </c:pt>
                <c:pt idx="44">
                  <c:v>3077.3766413048143</c:v>
                </c:pt>
                <c:pt idx="45">
                  <c:v>3204.1289655730361</c:v>
                </c:pt>
                <c:pt idx="46">
                  <c:v>3255.0781819686526</c:v>
                </c:pt>
                <c:pt idx="47">
                  <c:v>3278.580291913473</c:v>
                </c:pt>
                <c:pt idx="48">
                  <c:v>3393.8678298607701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6432304"/>
        <c:axId val="136432696"/>
      </c:lineChart>
      <c:catAx>
        <c:axId val="136432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6432696"/>
        <c:crosses val="autoZero"/>
        <c:auto val="1"/>
        <c:lblAlgn val="ctr"/>
        <c:lblOffset val="100"/>
        <c:tickLblSkip val="2"/>
        <c:noMultiLvlLbl val="0"/>
      </c:catAx>
      <c:valAx>
        <c:axId val="136432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MW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6432304"/>
        <c:crosses val="autoZero"/>
        <c:crossBetween val="between"/>
      </c:valAx>
      <c:valAx>
        <c:axId val="136433088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MW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6433480"/>
        <c:crosses val="max"/>
        <c:crossBetween val="between"/>
      </c:valAx>
      <c:catAx>
        <c:axId val="1364334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3643308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August 13th, 2015 Peak Hours PRC Analysis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Charts!$B$59</c:f>
              <c:strCache>
                <c:ptCount val="1"/>
                <c:pt idx="0">
                  <c:v>PRC Actual (Calculated)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Charts!$A$60:$A$108</c:f>
              <c:strCache>
                <c:ptCount val="49"/>
                <c:pt idx="0">
                  <c:v>14:00</c:v>
                </c:pt>
                <c:pt idx="1">
                  <c:v>14:05</c:v>
                </c:pt>
                <c:pt idx="2">
                  <c:v>14:10</c:v>
                </c:pt>
                <c:pt idx="3">
                  <c:v>14:15</c:v>
                </c:pt>
                <c:pt idx="4">
                  <c:v>14:20</c:v>
                </c:pt>
                <c:pt idx="5">
                  <c:v>14:25</c:v>
                </c:pt>
                <c:pt idx="6">
                  <c:v>14:30</c:v>
                </c:pt>
                <c:pt idx="7">
                  <c:v>14:35</c:v>
                </c:pt>
                <c:pt idx="8">
                  <c:v>14:40</c:v>
                </c:pt>
                <c:pt idx="9">
                  <c:v>14:45</c:v>
                </c:pt>
                <c:pt idx="10">
                  <c:v>14:50</c:v>
                </c:pt>
                <c:pt idx="11">
                  <c:v>14:55</c:v>
                </c:pt>
                <c:pt idx="12">
                  <c:v>15:00</c:v>
                </c:pt>
                <c:pt idx="13">
                  <c:v>15:05</c:v>
                </c:pt>
                <c:pt idx="14">
                  <c:v>15:10</c:v>
                </c:pt>
                <c:pt idx="15">
                  <c:v>15:15</c:v>
                </c:pt>
                <c:pt idx="16">
                  <c:v>15:20</c:v>
                </c:pt>
                <c:pt idx="17">
                  <c:v>15:25</c:v>
                </c:pt>
                <c:pt idx="18">
                  <c:v>15:30</c:v>
                </c:pt>
                <c:pt idx="19">
                  <c:v>15:35</c:v>
                </c:pt>
                <c:pt idx="20">
                  <c:v>15:40</c:v>
                </c:pt>
                <c:pt idx="21">
                  <c:v>15:45</c:v>
                </c:pt>
                <c:pt idx="22">
                  <c:v>15:50</c:v>
                </c:pt>
                <c:pt idx="23">
                  <c:v>15:55</c:v>
                </c:pt>
                <c:pt idx="24">
                  <c:v>16:00</c:v>
                </c:pt>
                <c:pt idx="25">
                  <c:v>16:05</c:v>
                </c:pt>
                <c:pt idx="26">
                  <c:v>16:10</c:v>
                </c:pt>
                <c:pt idx="27">
                  <c:v>16:15</c:v>
                </c:pt>
                <c:pt idx="28">
                  <c:v>16:20</c:v>
                </c:pt>
                <c:pt idx="29">
                  <c:v>16:25</c:v>
                </c:pt>
                <c:pt idx="30">
                  <c:v>16:30</c:v>
                </c:pt>
                <c:pt idx="31">
                  <c:v>16:35</c:v>
                </c:pt>
                <c:pt idx="32">
                  <c:v>16:40</c:v>
                </c:pt>
                <c:pt idx="33">
                  <c:v>16:45</c:v>
                </c:pt>
                <c:pt idx="34">
                  <c:v>16:50</c:v>
                </c:pt>
                <c:pt idx="35">
                  <c:v>16:55</c:v>
                </c:pt>
                <c:pt idx="36">
                  <c:v>17:00</c:v>
                </c:pt>
                <c:pt idx="37">
                  <c:v>17:05</c:v>
                </c:pt>
                <c:pt idx="38">
                  <c:v>17:10</c:v>
                </c:pt>
                <c:pt idx="39">
                  <c:v>17:15</c:v>
                </c:pt>
                <c:pt idx="40">
                  <c:v>17:20</c:v>
                </c:pt>
                <c:pt idx="41">
                  <c:v>17:25</c:v>
                </c:pt>
                <c:pt idx="42">
                  <c:v>17:30</c:v>
                </c:pt>
                <c:pt idx="43">
                  <c:v>17:35</c:v>
                </c:pt>
                <c:pt idx="44">
                  <c:v>17:40</c:v>
                </c:pt>
                <c:pt idx="45">
                  <c:v>17:45</c:v>
                </c:pt>
                <c:pt idx="46">
                  <c:v>17:50</c:v>
                </c:pt>
                <c:pt idx="47">
                  <c:v>17:55</c:v>
                </c:pt>
                <c:pt idx="48">
                  <c:v>18:00</c:v>
                </c:pt>
              </c:strCache>
            </c:strRef>
          </c:cat>
          <c:val>
            <c:numRef>
              <c:f>Charts!$B$60:$B$108</c:f>
              <c:numCache>
                <c:formatCode>General</c:formatCode>
                <c:ptCount val="49"/>
                <c:pt idx="0">
                  <c:v>3454.0389098823071</c:v>
                </c:pt>
                <c:pt idx="1">
                  <c:v>3381.1588244736195</c:v>
                </c:pt>
                <c:pt idx="2">
                  <c:v>3299.9420609325171</c:v>
                </c:pt>
                <c:pt idx="3">
                  <c:v>3049.3412067145109</c:v>
                </c:pt>
                <c:pt idx="4">
                  <c:v>2823.9526361376047</c:v>
                </c:pt>
                <c:pt idx="5">
                  <c:v>2834.0643173754215</c:v>
                </c:pt>
                <c:pt idx="6">
                  <c:v>2862.4090280197561</c:v>
                </c:pt>
                <c:pt idx="7">
                  <c:v>2845.2298303991556</c:v>
                </c:pt>
                <c:pt idx="8">
                  <c:v>2804.0684106349945</c:v>
                </c:pt>
                <c:pt idx="9">
                  <c:v>2822.2254495173693</c:v>
                </c:pt>
                <c:pt idx="10">
                  <c:v>2754.9865088611841</c:v>
                </c:pt>
                <c:pt idx="11">
                  <c:v>2723.7113171368837</c:v>
                </c:pt>
                <c:pt idx="12">
                  <c:v>2541.0209215581417</c:v>
                </c:pt>
                <c:pt idx="13">
                  <c:v>2367.2798500359058</c:v>
                </c:pt>
                <c:pt idx="14">
                  <c:v>2463.2735112607479</c:v>
                </c:pt>
                <c:pt idx="15">
                  <c:v>2484.5578084290028</c:v>
                </c:pt>
                <c:pt idx="16">
                  <c:v>2465.2278417348862</c:v>
                </c:pt>
                <c:pt idx="17">
                  <c:v>2507.2367702424526</c:v>
                </c:pt>
                <c:pt idx="18">
                  <c:v>2579.9209014624357</c:v>
                </c:pt>
                <c:pt idx="19">
                  <c:v>2650.5012936741114</c:v>
                </c:pt>
                <c:pt idx="20">
                  <c:v>2590.6721057444811</c:v>
                </c:pt>
                <c:pt idx="21">
                  <c:v>2489.2209325581789</c:v>
                </c:pt>
                <c:pt idx="22">
                  <c:v>2465.9759915322065</c:v>
                </c:pt>
                <c:pt idx="23">
                  <c:v>2375.5227356711403</c:v>
                </c:pt>
                <c:pt idx="24">
                  <c:v>2420.3363860100508</c:v>
                </c:pt>
                <c:pt idx="25">
                  <c:v>2476.156362965703</c:v>
                </c:pt>
                <c:pt idx="26">
                  <c:v>2497.6000371873379</c:v>
                </c:pt>
                <c:pt idx="27">
                  <c:v>2429.0944595485926</c:v>
                </c:pt>
                <c:pt idx="28">
                  <c:v>2438.0561824440956</c:v>
                </c:pt>
                <c:pt idx="29">
                  <c:v>2452.0807643309236</c:v>
                </c:pt>
                <c:pt idx="30">
                  <c:v>2408.7649706229568</c:v>
                </c:pt>
                <c:pt idx="31">
                  <c:v>2459.7311989068985</c:v>
                </c:pt>
                <c:pt idx="32">
                  <c:v>2436.3747188569978</c:v>
                </c:pt>
                <c:pt idx="33">
                  <c:v>2403.0434909686446</c:v>
                </c:pt>
                <c:pt idx="34">
                  <c:v>2447.8581262230873</c:v>
                </c:pt>
                <c:pt idx="35">
                  <c:v>2423.6787631437182</c:v>
                </c:pt>
                <c:pt idx="36">
                  <c:v>2388.9068100750446</c:v>
                </c:pt>
                <c:pt idx="37">
                  <c:v>2629.5231803804636</c:v>
                </c:pt>
                <c:pt idx="38">
                  <c:v>2669.78242225945</c:v>
                </c:pt>
                <c:pt idx="39">
                  <c:v>2699.4695854336023</c:v>
                </c:pt>
                <c:pt idx="40">
                  <c:v>2725.3972288072109</c:v>
                </c:pt>
                <c:pt idx="41">
                  <c:v>2825.1849354073638</c:v>
                </c:pt>
                <c:pt idx="42">
                  <c:v>2929.7899089321727</c:v>
                </c:pt>
                <c:pt idx="43">
                  <c:v>3011.5383589143166</c:v>
                </c:pt>
                <c:pt idx="44">
                  <c:v>3076.8265482500428</c:v>
                </c:pt>
                <c:pt idx="45">
                  <c:v>3203.3352059886092</c:v>
                </c:pt>
                <c:pt idx="46">
                  <c:v>3253.8425457343692</c:v>
                </c:pt>
                <c:pt idx="47">
                  <c:v>3278.580291913473</c:v>
                </c:pt>
                <c:pt idx="48">
                  <c:v>3393.2902446702356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Charts!$C$59</c:f>
              <c:strCache>
                <c:ptCount val="1"/>
                <c:pt idx="0">
                  <c:v>PRC (0.99 Minimum RDF)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Charts!$A$60:$A$108</c:f>
              <c:strCache>
                <c:ptCount val="49"/>
                <c:pt idx="0">
                  <c:v>14:00</c:v>
                </c:pt>
                <c:pt idx="1">
                  <c:v>14:05</c:v>
                </c:pt>
                <c:pt idx="2">
                  <c:v>14:10</c:v>
                </c:pt>
                <c:pt idx="3">
                  <c:v>14:15</c:v>
                </c:pt>
                <c:pt idx="4">
                  <c:v>14:20</c:v>
                </c:pt>
                <c:pt idx="5">
                  <c:v>14:25</c:v>
                </c:pt>
                <c:pt idx="6">
                  <c:v>14:30</c:v>
                </c:pt>
                <c:pt idx="7">
                  <c:v>14:35</c:v>
                </c:pt>
                <c:pt idx="8">
                  <c:v>14:40</c:v>
                </c:pt>
                <c:pt idx="9">
                  <c:v>14:45</c:v>
                </c:pt>
                <c:pt idx="10">
                  <c:v>14:50</c:v>
                </c:pt>
                <c:pt idx="11">
                  <c:v>14:55</c:v>
                </c:pt>
                <c:pt idx="12">
                  <c:v>15:00</c:v>
                </c:pt>
                <c:pt idx="13">
                  <c:v>15:05</c:v>
                </c:pt>
                <c:pt idx="14">
                  <c:v>15:10</c:v>
                </c:pt>
                <c:pt idx="15">
                  <c:v>15:15</c:v>
                </c:pt>
                <c:pt idx="16">
                  <c:v>15:20</c:v>
                </c:pt>
                <c:pt idx="17">
                  <c:v>15:25</c:v>
                </c:pt>
                <c:pt idx="18">
                  <c:v>15:30</c:v>
                </c:pt>
                <c:pt idx="19">
                  <c:v>15:35</c:v>
                </c:pt>
                <c:pt idx="20">
                  <c:v>15:40</c:v>
                </c:pt>
                <c:pt idx="21">
                  <c:v>15:45</c:v>
                </c:pt>
                <c:pt idx="22">
                  <c:v>15:50</c:v>
                </c:pt>
                <c:pt idx="23">
                  <c:v>15:55</c:v>
                </c:pt>
                <c:pt idx="24">
                  <c:v>16:00</c:v>
                </c:pt>
                <c:pt idx="25">
                  <c:v>16:05</c:v>
                </c:pt>
                <c:pt idx="26">
                  <c:v>16:10</c:v>
                </c:pt>
                <c:pt idx="27">
                  <c:v>16:15</c:v>
                </c:pt>
                <c:pt idx="28">
                  <c:v>16:20</c:v>
                </c:pt>
                <c:pt idx="29">
                  <c:v>16:25</c:v>
                </c:pt>
                <c:pt idx="30">
                  <c:v>16:30</c:v>
                </c:pt>
                <c:pt idx="31">
                  <c:v>16:35</c:v>
                </c:pt>
                <c:pt idx="32">
                  <c:v>16:40</c:v>
                </c:pt>
                <c:pt idx="33">
                  <c:v>16:45</c:v>
                </c:pt>
                <c:pt idx="34">
                  <c:v>16:50</c:v>
                </c:pt>
                <c:pt idx="35">
                  <c:v>16:55</c:v>
                </c:pt>
                <c:pt idx="36">
                  <c:v>17:00</c:v>
                </c:pt>
                <c:pt idx="37">
                  <c:v>17:05</c:v>
                </c:pt>
                <c:pt idx="38">
                  <c:v>17:10</c:v>
                </c:pt>
                <c:pt idx="39">
                  <c:v>17:15</c:v>
                </c:pt>
                <c:pt idx="40">
                  <c:v>17:20</c:v>
                </c:pt>
                <c:pt idx="41">
                  <c:v>17:25</c:v>
                </c:pt>
                <c:pt idx="42">
                  <c:v>17:30</c:v>
                </c:pt>
                <c:pt idx="43">
                  <c:v>17:35</c:v>
                </c:pt>
                <c:pt idx="44">
                  <c:v>17:40</c:v>
                </c:pt>
                <c:pt idx="45">
                  <c:v>17:45</c:v>
                </c:pt>
                <c:pt idx="46">
                  <c:v>17:50</c:v>
                </c:pt>
                <c:pt idx="47">
                  <c:v>17:55</c:v>
                </c:pt>
                <c:pt idx="48">
                  <c:v>18:00</c:v>
                </c:pt>
              </c:strCache>
            </c:strRef>
          </c:cat>
          <c:val>
            <c:numRef>
              <c:f>Charts!$C$60:$C$108</c:f>
              <c:numCache>
                <c:formatCode>General</c:formatCode>
                <c:ptCount val="49"/>
                <c:pt idx="0">
                  <c:v>3647.3451479976179</c:v>
                </c:pt>
                <c:pt idx="1">
                  <c:v>3591.5491735489368</c:v>
                </c:pt>
                <c:pt idx="2">
                  <c:v>3508.6371484931715</c:v>
                </c:pt>
                <c:pt idx="3">
                  <c:v>3232.3070388773685</c:v>
                </c:pt>
                <c:pt idx="4">
                  <c:v>3029.0871015313869</c:v>
                </c:pt>
                <c:pt idx="5">
                  <c:v>3004.1226109182835</c:v>
                </c:pt>
                <c:pt idx="6">
                  <c:v>3047.0735108930762</c:v>
                </c:pt>
                <c:pt idx="7">
                  <c:v>3024.9341877064699</c:v>
                </c:pt>
                <c:pt idx="8">
                  <c:v>2990.6794132194527</c:v>
                </c:pt>
                <c:pt idx="9">
                  <c:v>3020.1772429438838</c:v>
                </c:pt>
                <c:pt idx="10">
                  <c:v>2939.6968596702818</c:v>
                </c:pt>
                <c:pt idx="11">
                  <c:v>2897.5311028996703</c:v>
                </c:pt>
                <c:pt idx="12">
                  <c:v>2718.9663880472185</c:v>
                </c:pt>
                <c:pt idx="13">
                  <c:v>2525.9010949318408</c:v>
                </c:pt>
                <c:pt idx="14">
                  <c:v>2592.1554875810152</c:v>
                </c:pt>
                <c:pt idx="15">
                  <c:v>2630.47365197301</c:v>
                </c:pt>
                <c:pt idx="16">
                  <c:v>2607.3144193487178</c:v>
                </c:pt>
                <c:pt idx="17">
                  <c:v>2629.176005960227</c:v>
                </c:pt>
                <c:pt idx="18">
                  <c:v>2715.3492262552982</c:v>
                </c:pt>
                <c:pt idx="19">
                  <c:v>2788.1098494507087</c:v>
                </c:pt>
                <c:pt idx="20">
                  <c:v>2743.2509976531273</c:v>
                </c:pt>
                <c:pt idx="21">
                  <c:v>2644.8678150941141</c:v>
                </c:pt>
                <c:pt idx="22">
                  <c:v>2606.4896099880939</c:v>
                </c:pt>
                <c:pt idx="23">
                  <c:v>2501.6673938914319</c:v>
                </c:pt>
                <c:pt idx="24">
                  <c:v>2535.3106119173776</c:v>
                </c:pt>
                <c:pt idx="25">
                  <c:v>2588.1954172393089</c:v>
                </c:pt>
                <c:pt idx="26">
                  <c:v>2629.3812698149691</c:v>
                </c:pt>
                <c:pt idx="27">
                  <c:v>2571.8445814443835</c:v>
                </c:pt>
                <c:pt idx="28">
                  <c:v>2552.0635730309496</c:v>
                </c:pt>
                <c:pt idx="29">
                  <c:v>2571.6090974274284</c:v>
                </c:pt>
                <c:pt idx="30">
                  <c:v>2529.0278986367593</c:v>
                </c:pt>
                <c:pt idx="31">
                  <c:v>2571.6021164541248</c:v>
                </c:pt>
                <c:pt idx="32">
                  <c:v>2555.5927028514816</c:v>
                </c:pt>
                <c:pt idx="33">
                  <c:v>2528.6254804715522</c:v>
                </c:pt>
                <c:pt idx="34">
                  <c:v>2564.7080446801187</c:v>
                </c:pt>
                <c:pt idx="35">
                  <c:v>2552.7524823457602</c:v>
                </c:pt>
                <c:pt idx="36">
                  <c:v>2528.9042713856697</c:v>
                </c:pt>
                <c:pt idx="37">
                  <c:v>2775.6245293358566</c:v>
                </c:pt>
                <c:pt idx="38">
                  <c:v>2819.0104766885052</c:v>
                </c:pt>
                <c:pt idx="39">
                  <c:v>2868.0422683445227</c:v>
                </c:pt>
                <c:pt idx="40">
                  <c:v>2896.1985973060146</c:v>
                </c:pt>
                <c:pt idx="41">
                  <c:v>2982.8931643740771</c:v>
                </c:pt>
                <c:pt idx="42">
                  <c:v>3111.7024355560543</c:v>
                </c:pt>
                <c:pt idx="43">
                  <c:v>3190.7178614884401</c:v>
                </c:pt>
                <c:pt idx="44">
                  <c:v>3260.3672236091734</c:v>
                </c:pt>
                <c:pt idx="45">
                  <c:v>3375.0168397217994</c:v>
                </c:pt>
                <c:pt idx="46">
                  <c:v>3439.9953955012575</c:v>
                </c:pt>
                <c:pt idx="47">
                  <c:v>3479.7472291694885</c:v>
                </c:pt>
                <c:pt idx="48">
                  <c:v>3587.8815237965591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Charts!$D$59</c:f>
              <c:strCache>
                <c:ptCount val="1"/>
                <c:pt idx="0">
                  <c:v>PRC (No RDF)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Charts!$A$60:$A$108</c:f>
              <c:strCache>
                <c:ptCount val="49"/>
                <c:pt idx="0">
                  <c:v>14:00</c:v>
                </c:pt>
                <c:pt idx="1">
                  <c:v>14:05</c:v>
                </c:pt>
                <c:pt idx="2">
                  <c:v>14:10</c:v>
                </c:pt>
                <c:pt idx="3">
                  <c:v>14:15</c:v>
                </c:pt>
                <c:pt idx="4">
                  <c:v>14:20</c:v>
                </c:pt>
                <c:pt idx="5">
                  <c:v>14:25</c:v>
                </c:pt>
                <c:pt idx="6">
                  <c:v>14:30</c:v>
                </c:pt>
                <c:pt idx="7">
                  <c:v>14:35</c:v>
                </c:pt>
                <c:pt idx="8">
                  <c:v>14:40</c:v>
                </c:pt>
                <c:pt idx="9">
                  <c:v>14:45</c:v>
                </c:pt>
                <c:pt idx="10">
                  <c:v>14:50</c:v>
                </c:pt>
                <c:pt idx="11">
                  <c:v>14:55</c:v>
                </c:pt>
                <c:pt idx="12">
                  <c:v>15:00</c:v>
                </c:pt>
                <c:pt idx="13">
                  <c:v>15:05</c:v>
                </c:pt>
                <c:pt idx="14">
                  <c:v>15:10</c:v>
                </c:pt>
                <c:pt idx="15">
                  <c:v>15:15</c:v>
                </c:pt>
                <c:pt idx="16">
                  <c:v>15:20</c:v>
                </c:pt>
                <c:pt idx="17">
                  <c:v>15:25</c:v>
                </c:pt>
                <c:pt idx="18">
                  <c:v>15:30</c:v>
                </c:pt>
                <c:pt idx="19">
                  <c:v>15:35</c:v>
                </c:pt>
                <c:pt idx="20">
                  <c:v>15:40</c:v>
                </c:pt>
                <c:pt idx="21">
                  <c:v>15:45</c:v>
                </c:pt>
                <c:pt idx="22">
                  <c:v>15:50</c:v>
                </c:pt>
                <c:pt idx="23">
                  <c:v>15:55</c:v>
                </c:pt>
                <c:pt idx="24">
                  <c:v>16:00</c:v>
                </c:pt>
                <c:pt idx="25">
                  <c:v>16:05</c:v>
                </c:pt>
                <c:pt idx="26">
                  <c:v>16:10</c:v>
                </c:pt>
                <c:pt idx="27">
                  <c:v>16:15</c:v>
                </c:pt>
                <c:pt idx="28">
                  <c:v>16:20</c:v>
                </c:pt>
                <c:pt idx="29">
                  <c:v>16:25</c:v>
                </c:pt>
                <c:pt idx="30">
                  <c:v>16:30</c:v>
                </c:pt>
                <c:pt idx="31">
                  <c:v>16:35</c:v>
                </c:pt>
                <c:pt idx="32">
                  <c:v>16:40</c:v>
                </c:pt>
                <c:pt idx="33">
                  <c:v>16:45</c:v>
                </c:pt>
                <c:pt idx="34">
                  <c:v>16:50</c:v>
                </c:pt>
                <c:pt idx="35">
                  <c:v>16:55</c:v>
                </c:pt>
                <c:pt idx="36">
                  <c:v>17:00</c:v>
                </c:pt>
                <c:pt idx="37">
                  <c:v>17:05</c:v>
                </c:pt>
                <c:pt idx="38">
                  <c:v>17:10</c:v>
                </c:pt>
                <c:pt idx="39">
                  <c:v>17:15</c:v>
                </c:pt>
                <c:pt idx="40">
                  <c:v>17:20</c:v>
                </c:pt>
                <c:pt idx="41">
                  <c:v>17:25</c:v>
                </c:pt>
                <c:pt idx="42">
                  <c:v>17:30</c:v>
                </c:pt>
                <c:pt idx="43">
                  <c:v>17:35</c:v>
                </c:pt>
                <c:pt idx="44">
                  <c:v>17:40</c:v>
                </c:pt>
                <c:pt idx="45">
                  <c:v>17:45</c:v>
                </c:pt>
                <c:pt idx="46">
                  <c:v>17:50</c:v>
                </c:pt>
                <c:pt idx="47">
                  <c:v>17:55</c:v>
                </c:pt>
                <c:pt idx="48">
                  <c:v>18:00</c:v>
                </c:pt>
              </c:strCache>
            </c:strRef>
          </c:cat>
          <c:val>
            <c:numRef>
              <c:f>Charts!$D$60:$D$108</c:f>
              <c:numCache>
                <c:formatCode>General</c:formatCode>
                <c:ptCount val="49"/>
                <c:pt idx="0">
                  <c:v>3707.3993073215483</c:v>
                </c:pt>
                <c:pt idx="1">
                  <c:v>3699.387117501974</c:v>
                </c:pt>
                <c:pt idx="2">
                  <c:v>3615.0792587950227</c:v>
                </c:pt>
                <c:pt idx="3">
                  <c:v>3339.3852654540542</c:v>
                </c:pt>
                <c:pt idx="4">
                  <c:v>3139.8432258323437</c:v>
                </c:pt>
                <c:pt idx="5">
                  <c:v>3087.2416865084178</c:v>
                </c:pt>
                <c:pt idx="6">
                  <c:v>3142.0282645437719</c:v>
                </c:pt>
                <c:pt idx="7">
                  <c:v>3113.7546865458489</c:v>
                </c:pt>
                <c:pt idx="8">
                  <c:v>3090.7815522985456</c:v>
                </c:pt>
                <c:pt idx="9">
                  <c:v>3117.2287819377188</c:v>
                </c:pt>
                <c:pt idx="10">
                  <c:v>3027.6668542990683</c:v>
                </c:pt>
                <c:pt idx="11">
                  <c:v>2987.602184976578</c:v>
                </c:pt>
                <c:pt idx="12">
                  <c:v>2803.4697945861822</c:v>
                </c:pt>
                <c:pt idx="13">
                  <c:v>2672.4362546920779</c:v>
                </c:pt>
                <c:pt idx="14">
                  <c:v>2718.4422339398857</c:v>
                </c:pt>
                <c:pt idx="15">
                  <c:v>2764.7686468098163</c:v>
                </c:pt>
                <c:pt idx="16">
                  <c:v>2735.8130987606046</c:v>
                </c:pt>
                <c:pt idx="17">
                  <c:v>2741.4822367761135</c:v>
                </c:pt>
                <c:pt idx="18">
                  <c:v>2843.8132083957194</c:v>
                </c:pt>
                <c:pt idx="19">
                  <c:v>2921.9149549404383</c:v>
                </c:pt>
                <c:pt idx="20">
                  <c:v>2883.8992492122652</c:v>
                </c:pt>
                <c:pt idx="21">
                  <c:v>2789.6916033364532</c:v>
                </c:pt>
                <c:pt idx="22">
                  <c:v>2727.4792258871794</c:v>
                </c:pt>
                <c:pt idx="23">
                  <c:v>2614.4276004153262</c:v>
                </c:pt>
                <c:pt idx="24">
                  <c:v>2645.7074549425838</c:v>
                </c:pt>
                <c:pt idx="25">
                  <c:v>2691.6503599683047</c:v>
                </c:pt>
                <c:pt idx="26">
                  <c:v>2755.8994611296657</c:v>
                </c:pt>
                <c:pt idx="27">
                  <c:v>2697.3205225000384</c:v>
                </c:pt>
                <c:pt idx="28">
                  <c:v>2662.2642914757735</c:v>
                </c:pt>
                <c:pt idx="29">
                  <c:v>2684.1830370263451</c:v>
                </c:pt>
                <c:pt idx="30">
                  <c:v>2645.6078035582896</c:v>
                </c:pt>
                <c:pt idx="31">
                  <c:v>2676.7502525329587</c:v>
                </c:pt>
                <c:pt idx="32">
                  <c:v>2665.3759686538651</c:v>
                </c:pt>
                <c:pt idx="33">
                  <c:v>2642.1307284379</c:v>
                </c:pt>
                <c:pt idx="34">
                  <c:v>2675.5939580454824</c:v>
                </c:pt>
                <c:pt idx="35">
                  <c:v>2672.4499671565886</c:v>
                </c:pt>
                <c:pt idx="36">
                  <c:v>2654.0928178467752</c:v>
                </c:pt>
                <c:pt idx="37">
                  <c:v>2894.8369605479238</c:v>
                </c:pt>
                <c:pt idx="38">
                  <c:v>2937.4778065711262</c:v>
                </c:pt>
                <c:pt idx="39">
                  <c:v>3006.3105159865613</c:v>
                </c:pt>
                <c:pt idx="40">
                  <c:v>3034.8225943908687</c:v>
                </c:pt>
                <c:pt idx="41">
                  <c:v>3108.4955049190517</c:v>
                </c:pt>
                <c:pt idx="42">
                  <c:v>3254.119643413901</c:v>
                </c:pt>
                <c:pt idx="43">
                  <c:v>3334.0498195050732</c:v>
                </c:pt>
                <c:pt idx="44">
                  <c:v>3396.7001359778642</c:v>
                </c:pt>
                <c:pt idx="45">
                  <c:v>3500.216882821202</c:v>
                </c:pt>
                <c:pt idx="46">
                  <c:v>3581.398206899762</c:v>
                </c:pt>
                <c:pt idx="47">
                  <c:v>3623.5397396583558</c:v>
                </c:pt>
                <c:pt idx="48">
                  <c:v>3729.576536777497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411880"/>
        <c:axId val="7411488"/>
      </c:lineChart>
      <c:catAx>
        <c:axId val="74118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85000"/>
                  <a:lumOff val="15000"/>
                  <a:alpha val="79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11488"/>
        <c:crosses val="autoZero"/>
        <c:auto val="1"/>
        <c:lblAlgn val="ctr"/>
        <c:lblOffset val="100"/>
        <c:tickLblSkip val="2"/>
        <c:noMultiLvlLbl val="0"/>
      </c:catAx>
      <c:valAx>
        <c:axId val="7411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MW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11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Count</a:t>
            </a:r>
            <a:r>
              <a:rPr lang="en-US" sz="1600" baseline="0" dirty="0"/>
              <a:t> of 5-min Intervals Where PRC &lt; 3,000MW</a:t>
            </a:r>
            <a:endParaRPr lang="en-US" sz="16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min_prc!$DZ$6</c:f>
              <c:strCache>
                <c:ptCount val="1"/>
                <c:pt idx="0">
                  <c:v>count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cat>
            <c:strRef>
              <c:f>min_prc!$A$7:$A$55</c:f>
              <c:strCache>
                <c:ptCount val="49"/>
                <c:pt idx="0">
                  <c:v>14:00</c:v>
                </c:pt>
                <c:pt idx="1">
                  <c:v>14:05</c:v>
                </c:pt>
                <c:pt idx="2">
                  <c:v>14:10</c:v>
                </c:pt>
                <c:pt idx="3">
                  <c:v>14:15</c:v>
                </c:pt>
                <c:pt idx="4">
                  <c:v>14:20</c:v>
                </c:pt>
                <c:pt idx="5">
                  <c:v>14:25</c:v>
                </c:pt>
                <c:pt idx="6">
                  <c:v>14:30</c:v>
                </c:pt>
                <c:pt idx="7">
                  <c:v>14:35</c:v>
                </c:pt>
                <c:pt idx="8">
                  <c:v>14:40</c:v>
                </c:pt>
                <c:pt idx="9">
                  <c:v>14:45</c:v>
                </c:pt>
                <c:pt idx="10">
                  <c:v>14:50</c:v>
                </c:pt>
                <c:pt idx="11">
                  <c:v>14:55</c:v>
                </c:pt>
                <c:pt idx="12">
                  <c:v>15:00</c:v>
                </c:pt>
                <c:pt idx="13">
                  <c:v>15:05</c:v>
                </c:pt>
                <c:pt idx="14">
                  <c:v>15:10</c:v>
                </c:pt>
                <c:pt idx="15">
                  <c:v>15:15</c:v>
                </c:pt>
                <c:pt idx="16">
                  <c:v>15:20</c:v>
                </c:pt>
                <c:pt idx="17">
                  <c:v>15:25</c:v>
                </c:pt>
                <c:pt idx="18">
                  <c:v>15:30</c:v>
                </c:pt>
                <c:pt idx="19">
                  <c:v>15:35</c:v>
                </c:pt>
                <c:pt idx="20">
                  <c:v>15:40</c:v>
                </c:pt>
                <c:pt idx="21">
                  <c:v>15:45</c:v>
                </c:pt>
                <c:pt idx="22">
                  <c:v>15:50</c:v>
                </c:pt>
                <c:pt idx="23">
                  <c:v>15:55</c:v>
                </c:pt>
                <c:pt idx="24">
                  <c:v>16:00</c:v>
                </c:pt>
                <c:pt idx="25">
                  <c:v>16:05</c:v>
                </c:pt>
                <c:pt idx="26">
                  <c:v>16:10</c:v>
                </c:pt>
                <c:pt idx="27">
                  <c:v>16:15</c:v>
                </c:pt>
                <c:pt idx="28">
                  <c:v>16:20</c:v>
                </c:pt>
                <c:pt idx="29">
                  <c:v>16:25</c:v>
                </c:pt>
                <c:pt idx="30">
                  <c:v>16:30</c:v>
                </c:pt>
                <c:pt idx="31">
                  <c:v>16:35</c:v>
                </c:pt>
                <c:pt idx="32">
                  <c:v>16:40</c:v>
                </c:pt>
                <c:pt idx="33">
                  <c:v>16:45</c:v>
                </c:pt>
                <c:pt idx="34">
                  <c:v>16:50</c:v>
                </c:pt>
                <c:pt idx="35">
                  <c:v>16:55</c:v>
                </c:pt>
                <c:pt idx="36">
                  <c:v>17:00</c:v>
                </c:pt>
                <c:pt idx="37">
                  <c:v>17:05</c:v>
                </c:pt>
                <c:pt idx="38">
                  <c:v>17:10</c:v>
                </c:pt>
                <c:pt idx="39">
                  <c:v>17:15</c:v>
                </c:pt>
                <c:pt idx="40">
                  <c:v>17:20</c:v>
                </c:pt>
                <c:pt idx="41">
                  <c:v>17:25</c:v>
                </c:pt>
                <c:pt idx="42">
                  <c:v>17:30</c:v>
                </c:pt>
                <c:pt idx="43">
                  <c:v>17:35</c:v>
                </c:pt>
                <c:pt idx="44">
                  <c:v>17:40</c:v>
                </c:pt>
                <c:pt idx="45">
                  <c:v>17:45</c:v>
                </c:pt>
                <c:pt idx="46">
                  <c:v>17:50</c:v>
                </c:pt>
                <c:pt idx="47">
                  <c:v>17:55</c:v>
                </c:pt>
                <c:pt idx="48">
                  <c:v>18:00</c:v>
                </c:pt>
              </c:strCache>
            </c:strRef>
          </c:cat>
          <c:val>
            <c:numRef>
              <c:f>min_prc!$DZ$7:$DZ$55</c:f>
              <c:numCache>
                <c:formatCode>General</c:formatCode>
                <c:ptCount val="49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2</c:v>
                </c:pt>
                <c:pt idx="5">
                  <c:v>2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4</c:v>
                </c:pt>
                <c:pt idx="10">
                  <c:v>3</c:v>
                </c:pt>
                <c:pt idx="11">
                  <c:v>3</c:v>
                </c:pt>
                <c:pt idx="12">
                  <c:v>6</c:v>
                </c:pt>
                <c:pt idx="13">
                  <c:v>6</c:v>
                </c:pt>
                <c:pt idx="14">
                  <c:v>6</c:v>
                </c:pt>
                <c:pt idx="15">
                  <c:v>8</c:v>
                </c:pt>
                <c:pt idx="16">
                  <c:v>7</c:v>
                </c:pt>
                <c:pt idx="17">
                  <c:v>8</c:v>
                </c:pt>
                <c:pt idx="18">
                  <c:v>9</c:v>
                </c:pt>
                <c:pt idx="19">
                  <c:v>7</c:v>
                </c:pt>
                <c:pt idx="20">
                  <c:v>7</c:v>
                </c:pt>
                <c:pt idx="21">
                  <c:v>11</c:v>
                </c:pt>
                <c:pt idx="22">
                  <c:v>11</c:v>
                </c:pt>
                <c:pt idx="23">
                  <c:v>9</c:v>
                </c:pt>
                <c:pt idx="24">
                  <c:v>12</c:v>
                </c:pt>
                <c:pt idx="25">
                  <c:v>11</c:v>
                </c:pt>
                <c:pt idx="26">
                  <c:v>13</c:v>
                </c:pt>
                <c:pt idx="27">
                  <c:v>15</c:v>
                </c:pt>
                <c:pt idx="28">
                  <c:v>14</c:v>
                </c:pt>
                <c:pt idx="29">
                  <c:v>14</c:v>
                </c:pt>
                <c:pt idx="30">
                  <c:v>15</c:v>
                </c:pt>
                <c:pt idx="31">
                  <c:v>14</c:v>
                </c:pt>
                <c:pt idx="32">
                  <c:v>11</c:v>
                </c:pt>
                <c:pt idx="33">
                  <c:v>10</c:v>
                </c:pt>
                <c:pt idx="34">
                  <c:v>13</c:v>
                </c:pt>
                <c:pt idx="35">
                  <c:v>13</c:v>
                </c:pt>
                <c:pt idx="36">
                  <c:v>7</c:v>
                </c:pt>
                <c:pt idx="37">
                  <c:v>3</c:v>
                </c:pt>
                <c:pt idx="38">
                  <c:v>4</c:v>
                </c:pt>
                <c:pt idx="39">
                  <c:v>2</c:v>
                </c:pt>
                <c:pt idx="40">
                  <c:v>1</c:v>
                </c:pt>
                <c:pt idx="41">
                  <c:v>2</c:v>
                </c:pt>
                <c:pt idx="42">
                  <c:v>2</c:v>
                </c:pt>
                <c:pt idx="43">
                  <c:v>1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3774232"/>
        <c:axId val="136984880"/>
      </c:barChart>
      <c:catAx>
        <c:axId val="133774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6984880"/>
        <c:crosses val="autoZero"/>
        <c:auto val="1"/>
        <c:lblAlgn val="ctr"/>
        <c:lblOffset val="100"/>
        <c:noMultiLvlLbl val="0"/>
      </c:catAx>
      <c:valAx>
        <c:axId val="136984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Interval</a:t>
                </a:r>
                <a:r>
                  <a:rPr lang="en-US" baseline="0" dirty="0"/>
                  <a:t> Count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3774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b="0" dirty="0" smtClean="0"/>
              <a:t>Lowest PRC Intervals (&lt;3,00MW) with RDF of</a:t>
            </a:r>
            <a:r>
              <a:rPr lang="en-US" b="0" baseline="0" dirty="0" smtClean="0"/>
              <a:t> </a:t>
            </a:r>
            <a:r>
              <a:rPr lang="en-US" sz="1600" b="0" i="0" u="none" strike="noStrike" cap="none" normalizeH="0" baseline="0" dirty="0" smtClean="0">
                <a:effectLst/>
              </a:rPr>
              <a:t>0.99</a:t>
            </a:r>
            <a:endParaRPr lang="en-US" b="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stockChart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none"/>
          </c:marker>
          <c:cat>
            <c:strRef>
              <c:f>'min_prc (2)'!$A$7:$A$55</c:f>
              <c:strCache>
                <c:ptCount val="49"/>
                <c:pt idx="0">
                  <c:v>14:00</c:v>
                </c:pt>
                <c:pt idx="1">
                  <c:v>14:05</c:v>
                </c:pt>
                <c:pt idx="2">
                  <c:v>14:10</c:v>
                </c:pt>
                <c:pt idx="3">
                  <c:v>14:15</c:v>
                </c:pt>
                <c:pt idx="4">
                  <c:v>14:20</c:v>
                </c:pt>
                <c:pt idx="5">
                  <c:v>14:25</c:v>
                </c:pt>
                <c:pt idx="6">
                  <c:v>14:30</c:v>
                </c:pt>
                <c:pt idx="7">
                  <c:v>14:35</c:v>
                </c:pt>
                <c:pt idx="8">
                  <c:v>14:40</c:v>
                </c:pt>
                <c:pt idx="9">
                  <c:v>14:45</c:v>
                </c:pt>
                <c:pt idx="10">
                  <c:v>14:50</c:v>
                </c:pt>
                <c:pt idx="11">
                  <c:v>14:55</c:v>
                </c:pt>
                <c:pt idx="12">
                  <c:v>15:00</c:v>
                </c:pt>
                <c:pt idx="13">
                  <c:v>15:05</c:v>
                </c:pt>
                <c:pt idx="14">
                  <c:v>15:10</c:v>
                </c:pt>
                <c:pt idx="15">
                  <c:v>15:15</c:v>
                </c:pt>
                <c:pt idx="16">
                  <c:v>15:20</c:v>
                </c:pt>
                <c:pt idx="17">
                  <c:v>15:25</c:v>
                </c:pt>
                <c:pt idx="18">
                  <c:v>15:30</c:v>
                </c:pt>
                <c:pt idx="19">
                  <c:v>15:35</c:v>
                </c:pt>
                <c:pt idx="20">
                  <c:v>15:40</c:v>
                </c:pt>
                <c:pt idx="21">
                  <c:v>15:45</c:v>
                </c:pt>
                <c:pt idx="22">
                  <c:v>15:50</c:v>
                </c:pt>
                <c:pt idx="23">
                  <c:v>15:55</c:v>
                </c:pt>
                <c:pt idx="24">
                  <c:v>16:00</c:v>
                </c:pt>
                <c:pt idx="25">
                  <c:v>16:05</c:v>
                </c:pt>
                <c:pt idx="26">
                  <c:v>16:10</c:v>
                </c:pt>
                <c:pt idx="27">
                  <c:v>16:15</c:v>
                </c:pt>
                <c:pt idx="28">
                  <c:v>16:20</c:v>
                </c:pt>
                <c:pt idx="29">
                  <c:v>16:25</c:v>
                </c:pt>
                <c:pt idx="30">
                  <c:v>16:30</c:v>
                </c:pt>
                <c:pt idx="31">
                  <c:v>16:35</c:v>
                </c:pt>
                <c:pt idx="32">
                  <c:v>16:40</c:v>
                </c:pt>
                <c:pt idx="33">
                  <c:v>16:45</c:v>
                </c:pt>
                <c:pt idx="34">
                  <c:v>16:50</c:v>
                </c:pt>
                <c:pt idx="35">
                  <c:v>16:55</c:v>
                </c:pt>
                <c:pt idx="36">
                  <c:v>17:00</c:v>
                </c:pt>
                <c:pt idx="37">
                  <c:v>17:05</c:v>
                </c:pt>
                <c:pt idx="38">
                  <c:v>17:10</c:v>
                </c:pt>
                <c:pt idx="39">
                  <c:v>17:15</c:v>
                </c:pt>
                <c:pt idx="40">
                  <c:v>17:20</c:v>
                </c:pt>
                <c:pt idx="41">
                  <c:v>17:25</c:v>
                </c:pt>
                <c:pt idx="42">
                  <c:v>17:30</c:v>
                </c:pt>
                <c:pt idx="43">
                  <c:v>17:35</c:v>
                </c:pt>
                <c:pt idx="44">
                  <c:v>17:40</c:v>
                </c:pt>
                <c:pt idx="45">
                  <c:v>17:45</c:v>
                </c:pt>
                <c:pt idx="46">
                  <c:v>17:50</c:v>
                </c:pt>
                <c:pt idx="47">
                  <c:v>17:55</c:v>
                </c:pt>
                <c:pt idx="48">
                  <c:v>18:00</c:v>
                </c:pt>
              </c:strCache>
            </c:strRef>
          </c:cat>
          <c:val>
            <c:numRef>
              <c:f>'min_prc (2)'!$DU$7:$DU$55</c:f>
              <c:numCache>
                <c:formatCode>General</c:formatCode>
                <c:ptCount val="49"/>
                <c:pt idx="0">
                  <c:v>214.52768134594044</c:v>
                </c:pt>
                <c:pt idx="1">
                  <c:v>155.24838166236896</c:v>
                </c:pt>
                <c:pt idx="2">
                  <c:v>134.75175509929704</c:v>
                </c:pt>
                <c:pt idx="3">
                  <c:v>153.21047521495893</c:v>
                </c:pt>
                <c:pt idx="4">
                  <c:v>156.07514671933075</c:v>
                </c:pt>
                <c:pt idx="5">
                  <c:v>156.64951183967608</c:v>
                </c:pt>
                <c:pt idx="6">
                  <c:v>126.99688482208293</c:v>
                </c:pt>
                <c:pt idx="7">
                  <c:v>146.27050298126341</c:v>
                </c:pt>
                <c:pt idx="8">
                  <c:v>153.66357981615118</c:v>
                </c:pt>
                <c:pt idx="9">
                  <c:v>133.07210412202545</c:v>
                </c:pt>
                <c:pt idx="10">
                  <c:v>121.90994892191887</c:v>
                </c:pt>
                <c:pt idx="11">
                  <c:v>126.43705407476425</c:v>
                </c:pt>
                <c:pt idx="12">
                  <c:v>133.74625874403114</c:v>
                </c:pt>
                <c:pt idx="13">
                  <c:v>141.88870072625582</c:v>
                </c:pt>
                <c:pt idx="14">
                  <c:v>130.09811307545067</c:v>
                </c:pt>
                <c:pt idx="15">
                  <c:v>140.08721896162646</c:v>
                </c:pt>
                <c:pt idx="16">
                  <c:v>128.1039251989373</c:v>
                </c:pt>
                <c:pt idx="17">
                  <c:v>125.19355145828814</c:v>
                </c:pt>
                <c:pt idx="18">
                  <c:v>113.17956904144293</c:v>
                </c:pt>
                <c:pt idx="19">
                  <c:v>132.31056774063148</c:v>
                </c:pt>
                <c:pt idx="20">
                  <c:v>133.47392838814321</c:v>
                </c:pt>
                <c:pt idx="21">
                  <c:v>123.5039473276147</c:v>
                </c:pt>
                <c:pt idx="22">
                  <c:v>132.03933243536983</c:v>
                </c:pt>
                <c:pt idx="23">
                  <c:v>110.18024218482969</c:v>
                </c:pt>
                <c:pt idx="24">
                  <c:v>116.37741403380136</c:v>
                </c:pt>
                <c:pt idx="25">
                  <c:v>116.2681361181742</c:v>
                </c:pt>
                <c:pt idx="26">
                  <c:v>129.66926060524003</c:v>
                </c:pt>
                <c:pt idx="27">
                  <c:v>130.7646787035232</c:v>
                </c:pt>
                <c:pt idx="28">
                  <c:v>117.12988620014279</c:v>
                </c:pt>
                <c:pt idx="29">
                  <c:v>122.76355724172653</c:v>
                </c:pt>
                <c:pt idx="30">
                  <c:v>113.28472570114187</c:v>
                </c:pt>
                <c:pt idx="31">
                  <c:v>114.05738396687551</c:v>
                </c:pt>
                <c:pt idx="32">
                  <c:v>118.88101878190128</c:v>
                </c:pt>
                <c:pt idx="33">
                  <c:v>126.52328667237826</c:v>
                </c:pt>
                <c:pt idx="34">
                  <c:v>118.20936588211093</c:v>
                </c:pt>
                <c:pt idx="35">
                  <c:v>124.42359284400932</c:v>
                </c:pt>
                <c:pt idx="36">
                  <c:v>126.82894162597654</c:v>
                </c:pt>
                <c:pt idx="37">
                  <c:v>138.51440106164279</c:v>
                </c:pt>
                <c:pt idx="38">
                  <c:v>128.33895837380913</c:v>
                </c:pt>
                <c:pt idx="39">
                  <c:v>154.34204474196474</c:v>
                </c:pt>
                <c:pt idx="40">
                  <c:v>170.80136849880364</c:v>
                </c:pt>
                <c:pt idx="41">
                  <c:v>157.89594049870996</c:v>
                </c:pt>
                <c:pt idx="42">
                  <c:v>182.0784071799296</c:v>
                </c:pt>
                <c:pt idx="43">
                  <c:v>175.33742389917461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</c:numCache>
            </c:numRef>
          </c:val>
          <c:smooth val="0"/>
        </c:ser>
        <c:ser>
          <c:idx val="1"/>
          <c:order val="1"/>
          <c:spPr>
            <a:ln w="25400" cap="rnd">
              <a:noFill/>
              <a:round/>
            </a:ln>
            <a:effectLst/>
          </c:spPr>
          <c:marker>
            <c:symbol val="none"/>
          </c:marker>
          <c:cat>
            <c:strRef>
              <c:f>'min_prc (2)'!$A$7:$A$55</c:f>
              <c:strCache>
                <c:ptCount val="49"/>
                <c:pt idx="0">
                  <c:v>14:00</c:v>
                </c:pt>
                <c:pt idx="1">
                  <c:v>14:05</c:v>
                </c:pt>
                <c:pt idx="2">
                  <c:v>14:10</c:v>
                </c:pt>
                <c:pt idx="3">
                  <c:v>14:15</c:v>
                </c:pt>
                <c:pt idx="4">
                  <c:v>14:20</c:v>
                </c:pt>
                <c:pt idx="5">
                  <c:v>14:25</c:v>
                </c:pt>
                <c:pt idx="6">
                  <c:v>14:30</c:v>
                </c:pt>
                <c:pt idx="7">
                  <c:v>14:35</c:v>
                </c:pt>
                <c:pt idx="8">
                  <c:v>14:40</c:v>
                </c:pt>
                <c:pt idx="9">
                  <c:v>14:45</c:v>
                </c:pt>
                <c:pt idx="10">
                  <c:v>14:50</c:v>
                </c:pt>
                <c:pt idx="11">
                  <c:v>14:55</c:v>
                </c:pt>
                <c:pt idx="12">
                  <c:v>15:00</c:v>
                </c:pt>
                <c:pt idx="13">
                  <c:v>15:05</c:v>
                </c:pt>
                <c:pt idx="14">
                  <c:v>15:10</c:v>
                </c:pt>
                <c:pt idx="15">
                  <c:v>15:15</c:v>
                </c:pt>
                <c:pt idx="16">
                  <c:v>15:20</c:v>
                </c:pt>
                <c:pt idx="17">
                  <c:v>15:25</c:v>
                </c:pt>
                <c:pt idx="18">
                  <c:v>15:30</c:v>
                </c:pt>
                <c:pt idx="19">
                  <c:v>15:35</c:v>
                </c:pt>
                <c:pt idx="20">
                  <c:v>15:40</c:v>
                </c:pt>
                <c:pt idx="21">
                  <c:v>15:45</c:v>
                </c:pt>
                <c:pt idx="22">
                  <c:v>15:50</c:v>
                </c:pt>
                <c:pt idx="23">
                  <c:v>15:55</c:v>
                </c:pt>
                <c:pt idx="24">
                  <c:v>16:00</c:v>
                </c:pt>
                <c:pt idx="25">
                  <c:v>16:05</c:v>
                </c:pt>
                <c:pt idx="26">
                  <c:v>16:10</c:v>
                </c:pt>
                <c:pt idx="27">
                  <c:v>16:15</c:v>
                </c:pt>
                <c:pt idx="28">
                  <c:v>16:20</c:v>
                </c:pt>
                <c:pt idx="29">
                  <c:v>16:25</c:v>
                </c:pt>
                <c:pt idx="30">
                  <c:v>16:30</c:v>
                </c:pt>
                <c:pt idx="31">
                  <c:v>16:35</c:v>
                </c:pt>
                <c:pt idx="32">
                  <c:v>16:40</c:v>
                </c:pt>
                <c:pt idx="33">
                  <c:v>16:45</c:v>
                </c:pt>
                <c:pt idx="34">
                  <c:v>16:50</c:v>
                </c:pt>
                <c:pt idx="35">
                  <c:v>16:55</c:v>
                </c:pt>
                <c:pt idx="36">
                  <c:v>17:00</c:v>
                </c:pt>
                <c:pt idx="37">
                  <c:v>17:05</c:v>
                </c:pt>
                <c:pt idx="38">
                  <c:v>17:10</c:v>
                </c:pt>
                <c:pt idx="39">
                  <c:v>17:15</c:v>
                </c:pt>
                <c:pt idx="40">
                  <c:v>17:20</c:v>
                </c:pt>
                <c:pt idx="41">
                  <c:v>17:25</c:v>
                </c:pt>
                <c:pt idx="42">
                  <c:v>17:30</c:v>
                </c:pt>
                <c:pt idx="43">
                  <c:v>17:35</c:v>
                </c:pt>
                <c:pt idx="44">
                  <c:v>17:40</c:v>
                </c:pt>
                <c:pt idx="45">
                  <c:v>17:45</c:v>
                </c:pt>
                <c:pt idx="46">
                  <c:v>17:50</c:v>
                </c:pt>
                <c:pt idx="47">
                  <c:v>17:55</c:v>
                </c:pt>
                <c:pt idx="48">
                  <c:v>18:00</c:v>
                </c:pt>
              </c:strCache>
            </c:strRef>
          </c:cat>
          <c:val>
            <c:numRef>
              <c:f>'min_prc (2)'!$DV$7:$DV$55</c:f>
              <c:numCache>
                <c:formatCode>General</c:formatCode>
                <c:ptCount val="49"/>
                <c:pt idx="0">
                  <c:v>214.52768134594044</c:v>
                </c:pt>
                <c:pt idx="1">
                  <c:v>155.24838166236896</c:v>
                </c:pt>
                <c:pt idx="2">
                  <c:v>134.75175509929704</c:v>
                </c:pt>
                <c:pt idx="3">
                  <c:v>153.21047521495893</c:v>
                </c:pt>
                <c:pt idx="4">
                  <c:v>205.13446539378219</c:v>
                </c:pt>
                <c:pt idx="5">
                  <c:v>170.05829354286197</c:v>
                </c:pt>
                <c:pt idx="6">
                  <c:v>184.66448287332014</c:v>
                </c:pt>
                <c:pt idx="7">
                  <c:v>179.70435730731424</c:v>
                </c:pt>
                <c:pt idx="8">
                  <c:v>186.61100258445822</c:v>
                </c:pt>
                <c:pt idx="9">
                  <c:v>197.95179342651454</c:v>
                </c:pt>
                <c:pt idx="10">
                  <c:v>184.71035080909769</c:v>
                </c:pt>
                <c:pt idx="11">
                  <c:v>173.81978576278652</c:v>
                </c:pt>
                <c:pt idx="12">
                  <c:v>177.94546648907681</c:v>
                </c:pt>
                <c:pt idx="13">
                  <c:v>166.61231840705932</c:v>
                </c:pt>
                <c:pt idx="14">
                  <c:v>181.39334912014056</c:v>
                </c:pt>
                <c:pt idx="15">
                  <c:v>185.05770286750794</c:v>
                </c:pt>
                <c:pt idx="16">
                  <c:v>181.13022941875442</c:v>
                </c:pt>
                <c:pt idx="17">
                  <c:v>188.14973202610008</c:v>
                </c:pt>
                <c:pt idx="18">
                  <c:v>175.27853535270651</c:v>
                </c:pt>
                <c:pt idx="19">
                  <c:v>163.45131976771381</c:v>
                </c:pt>
                <c:pt idx="20">
                  <c:v>194.25796147966366</c:v>
                </c:pt>
                <c:pt idx="21">
                  <c:v>203.30812196636225</c:v>
                </c:pt>
                <c:pt idx="22">
                  <c:v>198.5809394685034</c:v>
                </c:pt>
                <c:pt idx="23">
                  <c:v>182.30751131057787</c:v>
                </c:pt>
                <c:pt idx="24">
                  <c:v>184.17291809082144</c:v>
                </c:pt>
                <c:pt idx="25">
                  <c:v>200.03083027648927</c:v>
                </c:pt>
                <c:pt idx="26">
                  <c:v>194.76965974044833</c:v>
                </c:pt>
                <c:pt idx="27">
                  <c:v>202.04395943832469</c:v>
                </c:pt>
                <c:pt idx="28">
                  <c:v>201.38102577018708</c:v>
                </c:pt>
                <c:pt idx="29">
                  <c:v>192.0948129801759</c:v>
                </c:pt>
                <c:pt idx="30">
                  <c:v>207.80169424819996</c:v>
                </c:pt>
                <c:pt idx="31">
                  <c:v>208.47218536567743</c:v>
                </c:pt>
                <c:pt idx="32">
                  <c:v>175.95672962379558</c:v>
                </c:pt>
                <c:pt idx="33">
                  <c:v>205.23673326110838</c:v>
                </c:pt>
                <c:pt idx="34">
                  <c:v>183.16971688985859</c:v>
                </c:pt>
                <c:pt idx="35">
                  <c:v>187.26255925452733</c:v>
                </c:pt>
                <c:pt idx="36">
                  <c:v>173.63687077617669</c:v>
                </c:pt>
                <c:pt idx="37">
                  <c:v>151.7836170787823</c:v>
                </c:pt>
                <c:pt idx="38">
                  <c:v>216.14849330139214</c:v>
                </c:pt>
                <c:pt idx="39">
                  <c:v>168.57268291092032</c:v>
                </c:pt>
                <c:pt idx="40">
                  <c:v>170.80136849880364</c:v>
                </c:pt>
                <c:pt idx="41">
                  <c:v>165.21669024658195</c:v>
                </c:pt>
                <c:pt idx="42">
                  <c:v>188.54774886580117</c:v>
                </c:pt>
                <c:pt idx="43">
                  <c:v>175.33742389917461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</c:numCache>
            </c:numRef>
          </c:val>
          <c:smooth val="0"/>
        </c:ser>
        <c:ser>
          <c:idx val="2"/>
          <c:order val="2"/>
          <c:spPr>
            <a:ln w="25400" cap="rnd">
              <a:noFill/>
              <a:round/>
            </a:ln>
            <a:effectLst/>
          </c:spPr>
          <c:marker>
            <c:symbol val="none"/>
          </c:marker>
          <c:cat>
            <c:strRef>
              <c:f>'min_prc (2)'!$A$7:$A$55</c:f>
              <c:strCache>
                <c:ptCount val="49"/>
                <c:pt idx="0">
                  <c:v>14:00</c:v>
                </c:pt>
                <c:pt idx="1">
                  <c:v>14:05</c:v>
                </c:pt>
                <c:pt idx="2">
                  <c:v>14:10</c:v>
                </c:pt>
                <c:pt idx="3">
                  <c:v>14:15</c:v>
                </c:pt>
                <c:pt idx="4">
                  <c:v>14:20</c:v>
                </c:pt>
                <c:pt idx="5">
                  <c:v>14:25</c:v>
                </c:pt>
                <c:pt idx="6">
                  <c:v>14:30</c:v>
                </c:pt>
                <c:pt idx="7">
                  <c:v>14:35</c:v>
                </c:pt>
                <c:pt idx="8">
                  <c:v>14:40</c:v>
                </c:pt>
                <c:pt idx="9">
                  <c:v>14:45</c:v>
                </c:pt>
                <c:pt idx="10">
                  <c:v>14:50</c:v>
                </c:pt>
                <c:pt idx="11">
                  <c:v>14:55</c:v>
                </c:pt>
                <c:pt idx="12">
                  <c:v>15:00</c:v>
                </c:pt>
                <c:pt idx="13">
                  <c:v>15:05</c:v>
                </c:pt>
                <c:pt idx="14">
                  <c:v>15:10</c:v>
                </c:pt>
                <c:pt idx="15">
                  <c:v>15:15</c:v>
                </c:pt>
                <c:pt idx="16">
                  <c:v>15:20</c:v>
                </c:pt>
                <c:pt idx="17">
                  <c:v>15:25</c:v>
                </c:pt>
                <c:pt idx="18">
                  <c:v>15:30</c:v>
                </c:pt>
                <c:pt idx="19">
                  <c:v>15:35</c:v>
                </c:pt>
                <c:pt idx="20">
                  <c:v>15:40</c:v>
                </c:pt>
                <c:pt idx="21">
                  <c:v>15:45</c:v>
                </c:pt>
                <c:pt idx="22">
                  <c:v>15:50</c:v>
                </c:pt>
                <c:pt idx="23">
                  <c:v>15:55</c:v>
                </c:pt>
                <c:pt idx="24">
                  <c:v>16:00</c:v>
                </c:pt>
                <c:pt idx="25">
                  <c:v>16:05</c:v>
                </c:pt>
                <c:pt idx="26">
                  <c:v>16:10</c:v>
                </c:pt>
                <c:pt idx="27">
                  <c:v>16:15</c:v>
                </c:pt>
                <c:pt idx="28">
                  <c:v>16:20</c:v>
                </c:pt>
                <c:pt idx="29">
                  <c:v>16:25</c:v>
                </c:pt>
                <c:pt idx="30">
                  <c:v>16:30</c:v>
                </c:pt>
                <c:pt idx="31">
                  <c:v>16:35</c:v>
                </c:pt>
                <c:pt idx="32">
                  <c:v>16:40</c:v>
                </c:pt>
                <c:pt idx="33">
                  <c:v>16:45</c:v>
                </c:pt>
                <c:pt idx="34">
                  <c:v>16:50</c:v>
                </c:pt>
                <c:pt idx="35">
                  <c:v>16:55</c:v>
                </c:pt>
                <c:pt idx="36">
                  <c:v>17:00</c:v>
                </c:pt>
                <c:pt idx="37">
                  <c:v>17:05</c:v>
                </c:pt>
                <c:pt idx="38">
                  <c:v>17:10</c:v>
                </c:pt>
                <c:pt idx="39">
                  <c:v>17:15</c:v>
                </c:pt>
                <c:pt idx="40">
                  <c:v>17:20</c:v>
                </c:pt>
                <c:pt idx="41">
                  <c:v>17:25</c:v>
                </c:pt>
                <c:pt idx="42">
                  <c:v>17:30</c:v>
                </c:pt>
                <c:pt idx="43">
                  <c:v>17:35</c:v>
                </c:pt>
                <c:pt idx="44">
                  <c:v>17:40</c:v>
                </c:pt>
                <c:pt idx="45">
                  <c:v>17:45</c:v>
                </c:pt>
                <c:pt idx="46">
                  <c:v>17:50</c:v>
                </c:pt>
                <c:pt idx="47">
                  <c:v>17:55</c:v>
                </c:pt>
                <c:pt idx="48">
                  <c:v>18:00</c:v>
                </c:pt>
              </c:strCache>
            </c:strRef>
          </c:cat>
          <c:val>
            <c:numRef>
              <c:f>'min_prc (2)'!$DW$7:$DW$55</c:f>
              <c:numCache>
                <c:formatCode>General</c:formatCode>
                <c:ptCount val="49"/>
                <c:pt idx="0">
                  <c:v>214.52768134594044</c:v>
                </c:pt>
                <c:pt idx="1">
                  <c:v>155.24838166236896</c:v>
                </c:pt>
                <c:pt idx="2">
                  <c:v>134.75175509929704</c:v>
                </c:pt>
                <c:pt idx="3">
                  <c:v>153.21047521495893</c:v>
                </c:pt>
                <c:pt idx="4">
                  <c:v>154.8172154712679</c:v>
                </c:pt>
                <c:pt idx="5">
                  <c:v>156.30569692420977</c:v>
                </c:pt>
                <c:pt idx="6">
                  <c:v>125.36998312759442</c:v>
                </c:pt>
                <c:pt idx="7">
                  <c:v>146.1210699404478</c:v>
                </c:pt>
                <c:pt idx="8">
                  <c:v>153.51875766944931</c:v>
                </c:pt>
                <c:pt idx="9">
                  <c:v>130.81161888313363</c:v>
                </c:pt>
                <c:pt idx="10">
                  <c:v>120.56860343456265</c:v>
                </c:pt>
                <c:pt idx="11">
                  <c:v>125.23604952049254</c:v>
                </c:pt>
                <c:pt idx="12">
                  <c:v>131.49230441474901</c:v>
                </c:pt>
                <c:pt idx="13">
                  <c:v>141.52660282433044</c:v>
                </c:pt>
                <c:pt idx="14">
                  <c:v>128.88197632026731</c:v>
                </c:pt>
                <c:pt idx="15">
                  <c:v>139.55717241525645</c:v>
                </c:pt>
                <c:pt idx="16">
                  <c:v>126.84999970626905</c:v>
                </c:pt>
                <c:pt idx="17">
                  <c:v>121.93923571777441</c:v>
                </c:pt>
                <c:pt idx="18">
                  <c:v>111.66421012496949</c:v>
                </c:pt>
                <c:pt idx="19">
                  <c:v>131.37562867546103</c:v>
                </c:pt>
                <c:pt idx="20">
                  <c:v>130.13787015724256</c:v>
                </c:pt>
                <c:pt idx="21">
                  <c:v>119.96412795353035</c:v>
                </c:pt>
                <c:pt idx="22">
                  <c:v>131.91863593387643</c:v>
                </c:pt>
                <c:pt idx="23">
                  <c:v>106.18913817596422</c:v>
                </c:pt>
                <c:pt idx="24">
                  <c:v>114.97422590732685</c:v>
                </c:pt>
                <c:pt idx="25">
                  <c:v>112.03905427360587</c:v>
                </c:pt>
                <c:pt idx="26">
                  <c:v>129.06296373748773</c:v>
                </c:pt>
                <c:pt idx="27">
                  <c:v>127.7868342881211</c:v>
                </c:pt>
                <c:pt idx="28">
                  <c:v>114.00739058685394</c:v>
                </c:pt>
                <c:pt idx="29">
                  <c:v>119.52833309650487</c:v>
                </c:pt>
                <c:pt idx="30">
                  <c:v>109.5272321481707</c:v>
                </c:pt>
                <c:pt idx="31">
                  <c:v>111.87091754722633</c:v>
                </c:pt>
                <c:pt idx="32">
                  <c:v>118.76869704437377</c:v>
                </c:pt>
                <c:pt idx="33">
                  <c:v>125.58198950290762</c:v>
                </c:pt>
                <c:pt idx="34">
                  <c:v>116.84991845703144</c:v>
                </c:pt>
                <c:pt idx="35">
                  <c:v>123.58775215911828</c:v>
                </c:pt>
                <c:pt idx="36">
                  <c:v>125.53228667259191</c:v>
                </c:pt>
                <c:pt idx="37">
                  <c:v>138.11508801460332</c:v>
                </c:pt>
                <c:pt idx="38">
                  <c:v>126.64524788284325</c:v>
                </c:pt>
                <c:pt idx="39">
                  <c:v>153.97715658378638</c:v>
                </c:pt>
                <c:pt idx="40">
                  <c:v>170.80136849880364</c:v>
                </c:pt>
                <c:pt idx="41">
                  <c:v>157.70822896671325</c:v>
                </c:pt>
                <c:pt idx="42">
                  <c:v>181.9125266238816</c:v>
                </c:pt>
                <c:pt idx="43">
                  <c:v>175.33742389917461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</c:numCache>
            </c:numRef>
          </c:val>
          <c:smooth val="0"/>
        </c:ser>
        <c:ser>
          <c:idx val="3"/>
          <c:order val="3"/>
          <c:spPr>
            <a:ln w="25400" cap="rnd">
              <a:noFill/>
              <a:round/>
            </a:ln>
            <a:effectLst/>
          </c:spPr>
          <c:marker>
            <c:symbol val="none"/>
          </c:marker>
          <c:cat>
            <c:strRef>
              <c:f>'min_prc (2)'!$A$7:$A$55</c:f>
              <c:strCache>
                <c:ptCount val="49"/>
                <c:pt idx="0">
                  <c:v>14:00</c:v>
                </c:pt>
                <c:pt idx="1">
                  <c:v>14:05</c:v>
                </c:pt>
                <c:pt idx="2">
                  <c:v>14:10</c:v>
                </c:pt>
                <c:pt idx="3">
                  <c:v>14:15</c:v>
                </c:pt>
                <c:pt idx="4">
                  <c:v>14:20</c:v>
                </c:pt>
                <c:pt idx="5">
                  <c:v>14:25</c:v>
                </c:pt>
                <c:pt idx="6">
                  <c:v>14:30</c:v>
                </c:pt>
                <c:pt idx="7">
                  <c:v>14:35</c:v>
                </c:pt>
                <c:pt idx="8">
                  <c:v>14:40</c:v>
                </c:pt>
                <c:pt idx="9">
                  <c:v>14:45</c:v>
                </c:pt>
                <c:pt idx="10">
                  <c:v>14:50</c:v>
                </c:pt>
                <c:pt idx="11">
                  <c:v>14:55</c:v>
                </c:pt>
                <c:pt idx="12">
                  <c:v>15:00</c:v>
                </c:pt>
                <c:pt idx="13">
                  <c:v>15:05</c:v>
                </c:pt>
                <c:pt idx="14">
                  <c:v>15:10</c:v>
                </c:pt>
                <c:pt idx="15">
                  <c:v>15:15</c:v>
                </c:pt>
                <c:pt idx="16">
                  <c:v>15:20</c:v>
                </c:pt>
                <c:pt idx="17">
                  <c:v>15:25</c:v>
                </c:pt>
                <c:pt idx="18">
                  <c:v>15:30</c:v>
                </c:pt>
                <c:pt idx="19">
                  <c:v>15:35</c:v>
                </c:pt>
                <c:pt idx="20">
                  <c:v>15:40</c:v>
                </c:pt>
                <c:pt idx="21">
                  <c:v>15:45</c:v>
                </c:pt>
                <c:pt idx="22">
                  <c:v>15:50</c:v>
                </c:pt>
                <c:pt idx="23">
                  <c:v>15:55</c:v>
                </c:pt>
                <c:pt idx="24">
                  <c:v>16:00</c:v>
                </c:pt>
                <c:pt idx="25">
                  <c:v>16:05</c:v>
                </c:pt>
                <c:pt idx="26">
                  <c:v>16:10</c:v>
                </c:pt>
                <c:pt idx="27">
                  <c:v>16:15</c:v>
                </c:pt>
                <c:pt idx="28">
                  <c:v>16:20</c:v>
                </c:pt>
                <c:pt idx="29">
                  <c:v>16:25</c:v>
                </c:pt>
                <c:pt idx="30">
                  <c:v>16:30</c:v>
                </c:pt>
                <c:pt idx="31">
                  <c:v>16:35</c:v>
                </c:pt>
                <c:pt idx="32">
                  <c:v>16:40</c:v>
                </c:pt>
                <c:pt idx="33">
                  <c:v>16:45</c:v>
                </c:pt>
                <c:pt idx="34">
                  <c:v>16:50</c:v>
                </c:pt>
                <c:pt idx="35">
                  <c:v>16:55</c:v>
                </c:pt>
                <c:pt idx="36">
                  <c:v>17:00</c:v>
                </c:pt>
                <c:pt idx="37">
                  <c:v>17:05</c:v>
                </c:pt>
                <c:pt idx="38">
                  <c:v>17:10</c:v>
                </c:pt>
                <c:pt idx="39">
                  <c:v>17:15</c:v>
                </c:pt>
                <c:pt idx="40">
                  <c:v>17:20</c:v>
                </c:pt>
                <c:pt idx="41">
                  <c:v>17:25</c:v>
                </c:pt>
                <c:pt idx="42">
                  <c:v>17:30</c:v>
                </c:pt>
                <c:pt idx="43">
                  <c:v>17:35</c:v>
                </c:pt>
                <c:pt idx="44">
                  <c:v>17:40</c:v>
                </c:pt>
                <c:pt idx="45">
                  <c:v>17:45</c:v>
                </c:pt>
                <c:pt idx="46">
                  <c:v>17:50</c:v>
                </c:pt>
                <c:pt idx="47">
                  <c:v>17:55</c:v>
                </c:pt>
                <c:pt idx="48">
                  <c:v>18:00</c:v>
                </c:pt>
              </c:strCache>
            </c:strRef>
          </c:cat>
          <c:val>
            <c:numRef>
              <c:f>'min_prc (2)'!$DX$7:$DX$55</c:f>
              <c:numCache>
                <c:formatCode>General</c:formatCode>
                <c:ptCount val="49"/>
                <c:pt idx="0">
                  <c:v>214.52768134594044</c:v>
                </c:pt>
                <c:pt idx="1">
                  <c:v>155.24838166236896</c:v>
                </c:pt>
                <c:pt idx="2">
                  <c:v>134.75175509929704</c:v>
                </c:pt>
                <c:pt idx="3">
                  <c:v>153.21047521495893</c:v>
                </c:pt>
                <c:pt idx="4">
                  <c:v>203.87653414571935</c:v>
                </c:pt>
                <c:pt idx="5">
                  <c:v>169.71447862739566</c:v>
                </c:pt>
                <c:pt idx="6">
                  <c:v>183.32665958052237</c:v>
                </c:pt>
                <c:pt idx="7">
                  <c:v>178.17462597978655</c:v>
                </c:pt>
                <c:pt idx="8">
                  <c:v>185.10121248540963</c:v>
                </c:pt>
                <c:pt idx="9">
                  <c:v>197.2491122239598</c:v>
                </c:pt>
                <c:pt idx="10">
                  <c:v>182.84460892772717</c:v>
                </c:pt>
                <c:pt idx="11">
                  <c:v>172.59160350494352</c:v>
                </c:pt>
                <c:pt idx="12">
                  <c:v>177.12192749962236</c:v>
                </c:pt>
                <c:pt idx="13">
                  <c:v>166.35989531004486</c:v>
                </c:pt>
                <c:pt idx="14">
                  <c:v>178.82681281682892</c:v>
                </c:pt>
                <c:pt idx="15">
                  <c:v>182.8161544587374</c:v>
                </c:pt>
                <c:pt idx="16">
                  <c:v>180.9732287692903</c:v>
                </c:pt>
                <c:pt idx="17">
                  <c:v>187.2450825764642</c:v>
                </c:pt>
                <c:pt idx="18">
                  <c:v>174.79770872743103</c:v>
                </c:pt>
                <c:pt idx="19">
                  <c:v>162.08478641222732</c:v>
                </c:pt>
                <c:pt idx="20">
                  <c:v>190.53562395789598</c:v>
                </c:pt>
                <c:pt idx="21">
                  <c:v>202.8938626937869</c:v>
                </c:pt>
                <c:pt idx="22">
                  <c:v>197.53945291909611</c:v>
                </c:pt>
                <c:pt idx="23">
                  <c:v>181.01742698249856</c:v>
                </c:pt>
                <c:pt idx="24">
                  <c:v>183.3464027894864</c:v>
                </c:pt>
                <c:pt idx="25">
                  <c:v>199.12835965347278</c:v>
                </c:pt>
                <c:pt idx="26">
                  <c:v>193.94577440443072</c:v>
                </c:pt>
                <c:pt idx="27">
                  <c:v>196.72243470633097</c:v>
                </c:pt>
                <c:pt idx="28">
                  <c:v>198.21345888404815</c:v>
                </c:pt>
                <c:pt idx="29">
                  <c:v>191.74405869280037</c:v>
                </c:pt>
                <c:pt idx="30">
                  <c:v>207.74528008451526</c:v>
                </c:pt>
                <c:pt idx="31">
                  <c:v>205.0555589599582</c:v>
                </c:pt>
                <c:pt idx="32">
                  <c:v>175.71260290885061</c:v>
                </c:pt>
                <c:pt idx="33">
                  <c:v>200.73582901914119</c:v>
                </c:pt>
                <c:pt idx="34">
                  <c:v>183.04304677248032</c:v>
                </c:pt>
                <c:pt idx="35">
                  <c:v>185.87355537759095</c:v>
                </c:pt>
                <c:pt idx="36">
                  <c:v>173.4467993402483</c:v>
                </c:pt>
                <c:pt idx="37">
                  <c:v>151.49950367261283</c:v>
                </c:pt>
                <c:pt idx="38">
                  <c:v>211.30067866870519</c:v>
                </c:pt>
                <c:pt idx="39">
                  <c:v>168.20779475274196</c:v>
                </c:pt>
                <c:pt idx="40">
                  <c:v>170.80136849880364</c:v>
                </c:pt>
                <c:pt idx="41">
                  <c:v>165.02897871458524</c:v>
                </c:pt>
                <c:pt idx="42">
                  <c:v>188.38186830975317</c:v>
                </c:pt>
                <c:pt idx="43">
                  <c:v>175.33742389917461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12700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hiLowLines>
        <c:upDownBars>
          <c:gapWidth val="150"/>
          <c:upBars>
            <c:spPr>
              <a:solidFill>
                <a:schemeClr val="lt1"/>
              </a:solidFill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c:spPr>
          </c:upBars>
          <c:downBars>
            <c:spPr>
              <a:solidFill>
                <a:schemeClr val="dk1">
                  <a:lumMod val="65000"/>
                  <a:lumOff val="35000"/>
                </a:schemeClr>
              </a:solidFill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c:spPr>
          </c:downBars>
        </c:upDownBars>
        <c:axId val="192731880"/>
        <c:axId val="192732272"/>
      </c:stockChart>
      <c:catAx>
        <c:axId val="1927318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0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2732272"/>
        <c:crosses val="autoZero"/>
        <c:auto val="1"/>
        <c:lblAlgn val="ctr"/>
        <c:lblOffset val="100"/>
        <c:tickLblSkip val="2"/>
        <c:noMultiLvlLbl val="0"/>
      </c:catAx>
      <c:valAx>
        <c:axId val="192732272"/>
        <c:scaling>
          <c:orientation val="minMax"/>
          <c:max val="500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PRC</a:t>
                </a:r>
                <a:r>
                  <a:rPr lang="en-US" baseline="0" dirty="0"/>
                  <a:t> Increase (MW)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2731880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sz="1600" b="0" i="0" u="none" strike="noStrike" cap="none" normalizeH="0" baseline="0" dirty="0" smtClean="0">
                <a:effectLst/>
              </a:rPr>
              <a:t>Lowest PRC Intervals (&lt;3,00MW) with RDF of 1 (No RDF)</a:t>
            </a:r>
            <a:endParaRPr lang="en-US" b="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stockChart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none"/>
          </c:marker>
          <c:cat>
            <c:strRef>
              <c:f>'min_prc (2)'!$A$7:$A$55</c:f>
              <c:strCache>
                <c:ptCount val="49"/>
                <c:pt idx="0">
                  <c:v>14:00</c:v>
                </c:pt>
                <c:pt idx="1">
                  <c:v>14:05</c:v>
                </c:pt>
                <c:pt idx="2">
                  <c:v>14:10</c:v>
                </c:pt>
                <c:pt idx="3">
                  <c:v>14:15</c:v>
                </c:pt>
                <c:pt idx="4">
                  <c:v>14:20</c:v>
                </c:pt>
                <c:pt idx="5">
                  <c:v>14:25</c:v>
                </c:pt>
                <c:pt idx="6">
                  <c:v>14:30</c:v>
                </c:pt>
                <c:pt idx="7">
                  <c:v>14:35</c:v>
                </c:pt>
                <c:pt idx="8">
                  <c:v>14:40</c:v>
                </c:pt>
                <c:pt idx="9">
                  <c:v>14:45</c:v>
                </c:pt>
                <c:pt idx="10">
                  <c:v>14:50</c:v>
                </c:pt>
                <c:pt idx="11">
                  <c:v>14:55</c:v>
                </c:pt>
                <c:pt idx="12">
                  <c:v>15:00</c:v>
                </c:pt>
                <c:pt idx="13">
                  <c:v>15:05</c:v>
                </c:pt>
                <c:pt idx="14">
                  <c:v>15:10</c:v>
                </c:pt>
                <c:pt idx="15">
                  <c:v>15:15</c:v>
                </c:pt>
                <c:pt idx="16">
                  <c:v>15:20</c:v>
                </c:pt>
                <c:pt idx="17">
                  <c:v>15:25</c:v>
                </c:pt>
                <c:pt idx="18">
                  <c:v>15:30</c:v>
                </c:pt>
                <c:pt idx="19">
                  <c:v>15:35</c:v>
                </c:pt>
                <c:pt idx="20">
                  <c:v>15:40</c:v>
                </c:pt>
                <c:pt idx="21">
                  <c:v>15:45</c:v>
                </c:pt>
                <c:pt idx="22">
                  <c:v>15:50</c:v>
                </c:pt>
                <c:pt idx="23">
                  <c:v>15:55</c:v>
                </c:pt>
                <c:pt idx="24">
                  <c:v>16:00</c:v>
                </c:pt>
                <c:pt idx="25">
                  <c:v>16:05</c:v>
                </c:pt>
                <c:pt idx="26">
                  <c:v>16:10</c:v>
                </c:pt>
                <c:pt idx="27">
                  <c:v>16:15</c:v>
                </c:pt>
                <c:pt idx="28">
                  <c:v>16:20</c:v>
                </c:pt>
                <c:pt idx="29">
                  <c:v>16:25</c:v>
                </c:pt>
                <c:pt idx="30">
                  <c:v>16:30</c:v>
                </c:pt>
                <c:pt idx="31">
                  <c:v>16:35</c:v>
                </c:pt>
                <c:pt idx="32">
                  <c:v>16:40</c:v>
                </c:pt>
                <c:pt idx="33">
                  <c:v>16:45</c:v>
                </c:pt>
                <c:pt idx="34">
                  <c:v>16:50</c:v>
                </c:pt>
                <c:pt idx="35">
                  <c:v>16:55</c:v>
                </c:pt>
                <c:pt idx="36">
                  <c:v>17:00</c:v>
                </c:pt>
                <c:pt idx="37">
                  <c:v>17:05</c:v>
                </c:pt>
                <c:pt idx="38">
                  <c:v>17:10</c:v>
                </c:pt>
                <c:pt idx="39">
                  <c:v>17:15</c:v>
                </c:pt>
                <c:pt idx="40">
                  <c:v>17:20</c:v>
                </c:pt>
                <c:pt idx="41">
                  <c:v>17:25</c:v>
                </c:pt>
                <c:pt idx="42">
                  <c:v>17:30</c:v>
                </c:pt>
                <c:pt idx="43">
                  <c:v>17:35</c:v>
                </c:pt>
                <c:pt idx="44">
                  <c:v>17:40</c:v>
                </c:pt>
                <c:pt idx="45">
                  <c:v>17:45</c:v>
                </c:pt>
                <c:pt idx="46">
                  <c:v>17:50</c:v>
                </c:pt>
                <c:pt idx="47">
                  <c:v>17:55</c:v>
                </c:pt>
                <c:pt idx="48">
                  <c:v>18:00</c:v>
                </c:pt>
              </c:strCache>
            </c:strRef>
          </c:cat>
          <c:val>
            <c:numRef>
              <c:f>'min_prc (2)'!$DU$7:$DU$55</c:f>
              <c:numCache>
                <c:formatCode>General</c:formatCode>
                <c:ptCount val="49"/>
                <c:pt idx="0">
                  <c:v>277.71946349620839</c:v>
                </c:pt>
                <c:pt idx="1">
                  <c:v>281.72538488578812</c:v>
                </c:pt>
                <c:pt idx="2">
                  <c:v>261.9060411186224</c:v>
                </c:pt>
                <c:pt idx="3">
                  <c:v>291.8892260221246</c:v>
                </c:pt>
                <c:pt idx="4">
                  <c:v>299.93916931585727</c:v>
                </c:pt>
                <c:pt idx="5">
                  <c:v>254.35956596832344</c:v>
                </c:pt>
                <c:pt idx="6">
                  <c:v>217.63558037563149</c:v>
                </c:pt>
                <c:pt idx="7">
                  <c:v>258.69659922717182</c:v>
                </c:pt>
                <c:pt idx="8">
                  <c:v>275.75169906841546</c:v>
                </c:pt>
                <c:pt idx="9">
                  <c:v>230.37701606788693</c:v>
                </c:pt>
                <c:pt idx="10">
                  <c:v>230.42673054819195</c:v>
                </c:pt>
                <c:pt idx="11">
                  <c:v>215.07497249264168</c:v>
                </c:pt>
                <c:pt idx="12">
                  <c:v>224.45932324591269</c:v>
                </c:pt>
                <c:pt idx="13">
                  <c:v>194.63222453691077</c:v>
                </c:pt>
                <c:pt idx="14">
                  <c:v>181.84067031691995</c:v>
                </c:pt>
                <c:pt idx="15">
                  <c:v>193.73683841663319</c:v>
                </c:pt>
                <c:pt idx="16">
                  <c:v>187.20948471163501</c:v>
                </c:pt>
                <c:pt idx="17">
                  <c:v>183.58140834798888</c:v>
                </c:pt>
                <c:pt idx="18">
                  <c:v>177.2439487176178</c:v>
                </c:pt>
                <c:pt idx="19">
                  <c:v>234.30529128530111</c:v>
                </c:pt>
                <c:pt idx="20">
                  <c:v>208.72320521190997</c:v>
                </c:pt>
                <c:pt idx="21">
                  <c:v>157.53153061047226</c:v>
                </c:pt>
                <c:pt idx="22">
                  <c:v>163.01094987935392</c:v>
                </c:pt>
                <c:pt idx="23">
                  <c:v>179.43330763983741</c:v>
                </c:pt>
                <c:pt idx="24">
                  <c:v>162.99522663662231</c:v>
                </c:pt>
                <c:pt idx="25">
                  <c:v>161.38943868517879</c:v>
                </c:pt>
                <c:pt idx="26">
                  <c:v>155.77855478059502</c:v>
                </c:pt>
                <c:pt idx="27">
                  <c:v>155.00755701637308</c:v>
                </c:pt>
                <c:pt idx="28">
                  <c:v>168.18163746163302</c:v>
                </c:pt>
                <c:pt idx="29">
                  <c:v>166.55788723137269</c:v>
                </c:pt>
                <c:pt idx="30">
                  <c:v>175.54976068192704</c:v>
                </c:pt>
                <c:pt idx="31">
                  <c:v>175.08480091802812</c:v>
                </c:pt>
                <c:pt idx="32">
                  <c:v>172.83768394179651</c:v>
                </c:pt>
                <c:pt idx="33">
                  <c:v>176.11102389529381</c:v>
                </c:pt>
                <c:pt idx="34">
                  <c:v>164.06985301822411</c:v>
                </c:pt>
                <c:pt idx="35">
                  <c:v>182.10902867978811</c:v>
                </c:pt>
                <c:pt idx="36">
                  <c:v>168.28602238267663</c:v>
                </c:pt>
                <c:pt idx="37">
                  <c:v>265.40058660142995</c:v>
                </c:pt>
                <c:pt idx="38">
                  <c:v>222.93784055674047</c:v>
                </c:pt>
                <c:pt idx="39">
                  <c:v>304.15098282808077</c:v>
                </c:pt>
                <c:pt idx="40">
                  <c:v>309.42536558365782</c:v>
                </c:pt>
                <c:pt idx="41">
                  <c:v>173.03775635221714</c:v>
                </c:pt>
                <c:pt idx="42">
                  <c:v>199.13760359843866</c:v>
                </c:pt>
                <c:pt idx="43">
                  <c:v>193.46521951496561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</c:numCache>
            </c:numRef>
          </c:val>
          <c:smooth val="0"/>
        </c:ser>
        <c:ser>
          <c:idx val="1"/>
          <c:order val="1"/>
          <c:spPr>
            <a:ln w="25400" cap="rnd">
              <a:noFill/>
              <a:round/>
            </a:ln>
            <a:effectLst/>
          </c:spPr>
          <c:marker>
            <c:symbol val="none"/>
          </c:marker>
          <c:cat>
            <c:strRef>
              <c:f>'min_prc (2)'!$A$7:$A$55</c:f>
              <c:strCache>
                <c:ptCount val="49"/>
                <c:pt idx="0">
                  <c:v>14:00</c:v>
                </c:pt>
                <c:pt idx="1">
                  <c:v>14:05</c:v>
                </c:pt>
                <c:pt idx="2">
                  <c:v>14:10</c:v>
                </c:pt>
                <c:pt idx="3">
                  <c:v>14:15</c:v>
                </c:pt>
                <c:pt idx="4">
                  <c:v>14:20</c:v>
                </c:pt>
                <c:pt idx="5">
                  <c:v>14:25</c:v>
                </c:pt>
                <c:pt idx="6">
                  <c:v>14:30</c:v>
                </c:pt>
                <c:pt idx="7">
                  <c:v>14:35</c:v>
                </c:pt>
                <c:pt idx="8">
                  <c:v>14:40</c:v>
                </c:pt>
                <c:pt idx="9">
                  <c:v>14:45</c:v>
                </c:pt>
                <c:pt idx="10">
                  <c:v>14:50</c:v>
                </c:pt>
                <c:pt idx="11">
                  <c:v>14:55</c:v>
                </c:pt>
                <c:pt idx="12">
                  <c:v>15:00</c:v>
                </c:pt>
                <c:pt idx="13">
                  <c:v>15:05</c:v>
                </c:pt>
                <c:pt idx="14">
                  <c:v>15:10</c:v>
                </c:pt>
                <c:pt idx="15">
                  <c:v>15:15</c:v>
                </c:pt>
                <c:pt idx="16">
                  <c:v>15:20</c:v>
                </c:pt>
                <c:pt idx="17">
                  <c:v>15:25</c:v>
                </c:pt>
                <c:pt idx="18">
                  <c:v>15:30</c:v>
                </c:pt>
                <c:pt idx="19">
                  <c:v>15:35</c:v>
                </c:pt>
                <c:pt idx="20">
                  <c:v>15:40</c:v>
                </c:pt>
                <c:pt idx="21">
                  <c:v>15:45</c:v>
                </c:pt>
                <c:pt idx="22">
                  <c:v>15:50</c:v>
                </c:pt>
                <c:pt idx="23">
                  <c:v>15:55</c:v>
                </c:pt>
                <c:pt idx="24">
                  <c:v>16:00</c:v>
                </c:pt>
                <c:pt idx="25">
                  <c:v>16:05</c:v>
                </c:pt>
                <c:pt idx="26">
                  <c:v>16:10</c:v>
                </c:pt>
                <c:pt idx="27">
                  <c:v>16:15</c:v>
                </c:pt>
                <c:pt idx="28">
                  <c:v>16:20</c:v>
                </c:pt>
                <c:pt idx="29">
                  <c:v>16:25</c:v>
                </c:pt>
                <c:pt idx="30">
                  <c:v>16:30</c:v>
                </c:pt>
                <c:pt idx="31">
                  <c:v>16:35</c:v>
                </c:pt>
                <c:pt idx="32">
                  <c:v>16:40</c:v>
                </c:pt>
                <c:pt idx="33">
                  <c:v>16:45</c:v>
                </c:pt>
                <c:pt idx="34">
                  <c:v>16:50</c:v>
                </c:pt>
                <c:pt idx="35">
                  <c:v>16:55</c:v>
                </c:pt>
                <c:pt idx="36">
                  <c:v>17:00</c:v>
                </c:pt>
                <c:pt idx="37">
                  <c:v>17:05</c:v>
                </c:pt>
                <c:pt idx="38">
                  <c:v>17:10</c:v>
                </c:pt>
                <c:pt idx="39">
                  <c:v>17:15</c:v>
                </c:pt>
                <c:pt idx="40">
                  <c:v>17:20</c:v>
                </c:pt>
                <c:pt idx="41">
                  <c:v>17:25</c:v>
                </c:pt>
                <c:pt idx="42">
                  <c:v>17:30</c:v>
                </c:pt>
                <c:pt idx="43">
                  <c:v>17:35</c:v>
                </c:pt>
                <c:pt idx="44">
                  <c:v>17:40</c:v>
                </c:pt>
                <c:pt idx="45">
                  <c:v>17:45</c:v>
                </c:pt>
                <c:pt idx="46">
                  <c:v>17:50</c:v>
                </c:pt>
                <c:pt idx="47">
                  <c:v>17:55</c:v>
                </c:pt>
                <c:pt idx="48">
                  <c:v>18:00</c:v>
                </c:pt>
              </c:strCache>
            </c:strRef>
          </c:cat>
          <c:val>
            <c:numRef>
              <c:f>'min_prc (2)'!$DV$7:$DV$55</c:f>
              <c:numCache>
                <c:formatCode>General</c:formatCode>
                <c:ptCount val="49"/>
                <c:pt idx="0">
                  <c:v>277.71946349620839</c:v>
                </c:pt>
                <c:pt idx="1">
                  <c:v>281.72538488578812</c:v>
                </c:pt>
                <c:pt idx="2">
                  <c:v>261.9060411186224</c:v>
                </c:pt>
                <c:pt idx="3">
                  <c:v>291.8892260221246</c:v>
                </c:pt>
                <c:pt idx="4">
                  <c:v>315.89058969473899</c:v>
                </c:pt>
                <c:pt idx="5">
                  <c:v>300.46524254608175</c:v>
                </c:pt>
                <c:pt idx="6">
                  <c:v>301.73748540878341</c:v>
                </c:pt>
                <c:pt idx="7">
                  <c:v>284.85483759033741</c:v>
                </c:pt>
                <c:pt idx="8">
                  <c:v>289.47052251529749</c:v>
                </c:pt>
                <c:pt idx="9">
                  <c:v>309.7012792661194</c:v>
                </c:pt>
                <c:pt idx="10">
                  <c:v>272.68034543788417</c:v>
                </c:pt>
                <c:pt idx="11">
                  <c:v>284.89774513888369</c:v>
                </c:pt>
                <c:pt idx="12">
                  <c:v>312.48795491503915</c:v>
                </c:pt>
                <c:pt idx="13">
                  <c:v>305.15640465617207</c:v>
                </c:pt>
                <c:pt idx="14">
                  <c:v>346.14439813415765</c:v>
                </c:pt>
                <c:pt idx="15">
                  <c:v>343.11925832176212</c:v>
                </c:pt>
                <c:pt idx="16">
                  <c:v>330.46956341290479</c:v>
                </c:pt>
                <c:pt idx="17">
                  <c:v>344.5476653585356</c:v>
                </c:pt>
                <c:pt idx="18">
                  <c:v>322.86273145294308</c:v>
                </c:pt>
                <c:pt idx="19">
                  <c:v>299.04977959716325</c:v>
                </c:pt>
                <c:pt idx="20">
                  <c:v>326.61952639782476</c:v>
                </c:pt>
                <c:pt idx="21">
                  <c:v>316.5678681126833</c:v>
                </c:pt>
                <c:pt idx="22">
                  <c:v>314.28441777038597</c:v>
                </c:pt>
                <c:pt idx="23">
                  <c:v>323.76417656623926</c:v>
                </c:pt>
                <c:pt idx="24">
                  <c:v>325.91880088233938</c:v>
                </c:pt>
                <c:pt idx="25">
                  <c:v>354.38757930755628</c:v>
                </c:pt>
                <c:pt idx="26">
                  <c:v>355.29865656852689</c:v>
                </c:pt>
                <c:pt idx="27">
                  <c:v>360.89793979644764</c:v>
                </c:pt>
                <c:pt idx="28">
                  <c:v>363.79909703254634</c:v>
                </c:pt>
                <c:pt idx="29">
                  <c:v>341.38356353825293</c:v>
                </c:pt>
                <c:pt idx="30">
                  <c:v>376.46973496818509</c:v>
                </c:pt>
                <c:pt idx="31">
                  <c:v>380.31231609344377</c:v>
                </c:pt>
                <c:pt idx="32">
                  <c:v>273.60897765541131</c:v>
                </c:pt>
                <c:pt idx="33">
                  <c:v>261.32352168846137</c:v>
                </c:pt>
                <c:pt idx="34">
                  <c:v>341.33078081226358</c:v>
                </c:pt>
                <c:pt idx="35">
                  <c:v>298.28545156002019</c:v>
                </c:pt>
                <c:pt idx="36">
                  <c:v>318.73124952274611</c:v>
                </c:pt>
                <c:pt idx="37">
                  <c:v>293.52445291328422</c:v>
                </c:pt>
                <c:pt idx="38">
                  <c:v>297.58715686118649</c:v>
                </c:pt>
                <c:pt idx="39">
                  <c:v>306.84093055295898</c:v>
                </c:pt>
                <c:pt idx="40">
                  <c:v>309.42536558365782</c:v>
                </c:pt>
                <c:pt idx="41">
                  <c:v>283.31056951168785</c:v>
                </c:pt>
                <c:pt idx="42">
                  <c:v>324.32973448172834</c:v>
                </c:pt>
                <c:pt idx="43">
                  <c:v>193.46521951496561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</c:numCache>
            </c:numRef>
          </c:val>
          <c:smooth val="0"/>
        </c:ser>
        <c:ser>
          <c:idx val="2"/>
          <c:order val="2"/>
          <c:spPr>
            <a:ln w="25400" cap="rnd">
              <a:noFill/>
              <a:round/>
            </a:ln>
            <a:effectLst/>
          </c:spPr>
          <c:marker>
            <c:symbol val="none"/>
          </c:marker>
          <c:cat>
            <c:strRef>
              <c:f>'min_prc (2)'!$A$7:$A$55</c:f>
              <c:strCache>
                <c:ptCount val="49"/>
                <c:pt idx="0">
                  <c:v>14:00</c:v>
                </c:pt>
                <c:pt idx="1">
                  <c:v>14:05</c:v>
                </c:pt>
                <c:pt idx="2">
                  <c:v>14:10</c:v>
                </c:pt>
                <c:pt idx="3">
                  <c:v>14:15</c:v>
                </c:pt>
                <c:pt idx="4">
                  <c:v>14:20</c:v>
                </c:pt>
                <c:pt idx="5">
                  <c:v>14:25</c:v>
                </c:pt>
                <c:pt idx="6">
                  <c:v>14:30</c:v>
                </c:pt>
                <c:pt idx="7">
                  <c:v>14:35</c:v>
                </c:pt>
                <c:pt idx="8">
                  <c:v>14:40</c:v>
                </c:pt>
                <c:pt idx="9">
                  <c:v>14:45</c:v>
                </c:pt>
                <c:pt idx="10">
                  <c:v>14:50</c:v>
                </c:pt>
                <c:pt idx="11">
                  <c:v>14:55</c:v>
                </c:pt>
                <c:pt idx="12">
                  <c:v>15:00</c:v>
                </c:pt>
                <c:pt idx="13">
                  <c:v>15:05</c:v>
                </c:pt>
                <c:pt idx="14">
                  <c:v>15:10</c:v>
                </c:pt>
                <c:pt idx="15">
                  <c:v>15:15</c:v>
                </c:pt>
                <c:pt idx="16">
                  <c:v>15:20</c:v>
                </c:pt>
                <c:pt idx="17">
                  <c:v>15:25</c:v>
                </c:pt>
                <c:pt idx="18">
                  <c:v>15:30</c:v>
                </c:pt>
                <c:pt idx="19">
                  <c:v>15:35</c:v>
                </c:pt>
                <c:pt idx="20">
                  <c:v>15:40</c:v>
                </c:pt>
                <c:pt idx="21">
                  <c:v>15:45</c:v>
                </c:pt>
                <c:pt idx="22">
                  <c:v>15:50</c:v>
                </c:pt>
                <c:pt idx="23">
                  <c:v>15:55</c:v>
                </c:pt>
                <c:pt idx="24">
                  <c:v>16:00</c:v>
                </c:pt>
                <c:pt idx="25">
                  <c:v>16:05</c:v>
                </c:pt>
                <c:pt idx="26">
                  <c:v>16:10</c:v>
                </c:pt>
                <c:pt idx="27">
                  <c:v>16:15</c:v>
                </c:pt>
                <c:pt idx="28">
                  <c:v>16:20</c:v>
                </c:pt>
                <c:pt idx="29">
                  <c:v>16:25</c:v>
                </c:pt>
                <c:pt idx="30">
                  <c:v>16:30</c:v>
                </c:pt>
                <c:pt idx="31">
                  <c:v>16:35</c:v>
                </c:pt>
                <c:pt idx="32">
                  <c:v>16:40</c:v>
                </c:pt>
                <c:pt idx="33">
                  <c:v>16:45</c:v>
                </c:pt>
                <c:pt idx="34">
                  <c:v>16:50</c:v>
                </c:pt>
                <c:pt idx="35">
                  <c:v>16:55</c:v>
                </c:pt>
                <c:pt idx="36">
                  <c:v>17:00</c:v>
                </c:pt>
                <c:pt idx="37">
                  <c:v>17:05</c:v>
                </c:pt>
                <c:pt idx="38">
                  <c:v>17:10</c:v>
                </c:pt>
                <c:pt idx="39">
                  <c:v>17:15</c:v>
                </c:pt>
                <c:pt idx="40">
                  <c:v>17:20</c:v>
                </c:pt>
                <c:pt idx="41">
                  <c:v>17:25</c:v>
                </c:pt>
                <c:pt idx="42">
                  <c:v>17:30</c:v>
                </c:pt>
                <c:pt idx="43">
                  <c:v>17:35</c:v>
                </c:pt>
                <c:pt idx="44">
                  <c:v>17:40</c:v>
                </c:pt>
                <c:pt idx="45">
                  <c:v>17:45</c:v>
                </c:pt>
                <c:pt idx="46">
                  <c:v>17:50</c:v>
                </c:pt>
                <c:pt idx="47">
                  <c:v>17:55</c:v>
                </c:pt>
                <c:pt idx="48">
                  <c:v>18:00</c:v>
                </c:pt>
              </c:strCache>
            </c:strRef>
          </c:cat>
          <c:val>
            <c:numRef>
              <c:f>'min_prc (2)'!$DW$7:$DW$55</c:f>
              <c:numCache>
                <c:formatCode>General</c:formatCode>
                <c:ptCount val="49"/>
                <c:pt idx="0">
                  <c:v>277.71946349620839</c:v>
                </c:pt>
                <c:pt idx="1">
                  <c:v>281.72538488578812</c:v>
                </c:pt>
                <c:pt idx="2">
                  <c:v>261.9060411186224</c:v>
                </c:pt>
                <c:pt idx="3">
                  <c:v>291.8892260221246</c:v>
                </c:pt>
                <c:pt idx="4">
                  <c:v>299.53015853691159</c:v>
                </c:pt>
                <c:pt idx="5">
                  <c:v>253.17736913299632</c:v>
                </c:pt>
                <c:pt idx="6">
                  <c:v>214.37328268361125</c:v>
                </c:pt>
                <c:pt idx="7">
                  <c:v>258.17932254719699</c:v>
                </c:pt>
                <c:pt idx="8">
                  <c:v>275.17478103709254</c:v>
                </c:pt>
                <c:pt idx="9">
                  <c:v>225.13704447174132</c:v>
                </c:pt>
                <c:pt idx="10">
                  <c:v>229.17293726158232</c:v>
                </c:pt>
                <c:pt idx="11">
                  <c:v>212.50571484279681</c:v>
                </c:pt>
                <c:pt idx="12">
                  <c:v>219.85961397933943</c:v>
                </c:pt>
                <c:pt idx="13">
                  <c:v>187.42572752952583</c:v>
                </c:pt>
                <c:pt idx="14">
                  <c:v>173.2339083628658</c:v>
                </c:pt>
                <c:pt idx="15">
                  <c:v>184.5500318621398</c:v>
                </c:pt>
                <c:pt idx="16">
                  <c:v>184.74560033965099</c:v>
                </c:pt>
                <c:pt idx="17">
                  <c:v>180.83088281917571</c:v>
                </c:pt>
                <c:pt idx="18">
                  <c:v>174.34793545532193</c:v>
                </c:pt>
                <c:pt idx="19">
                  <c:v>230.68481355238055</c:v>
                </c:pt>
                <c:pt idx="20">
                  <c:v>206.32821993112566</c:v>
                </c:pt>
                <c:pt idx="21">
                  <c:v>149.81331810951269</c:v>
                </c:pt>
                <c:pt idx="22">
                  <c:v>160.25123649049556</c:v>
                </c:pt>
                <c:pt idx="23">
                  <c:v>179.42654534220719</c:v>
                </c:pt>
                <c:pt idx="24">
                  <c:v>160.98305650502425</c:v>
                </c:pt>
                <c:pt idx="25">
                  <c:v>153.91378360927092</c:v>
                </c:pt>
                <c:pt idx="26">
                  <c:v>144.98059833049774</c:v>
                </c:pt>
                <c:pt idx="27">
                  <c:v>151.98524643421206</c:v>
                </c:pt>
                <c:pt idx="28">
                  <c:v>165.33696303963734</c:v>
                </c:pt>
                <c:pt idx="29">
                  <c:v>163.38543481528814</c:v>
                </c:pt>
                <c:pt idx="30">
                  <c:v>171.74333665132508</c:v>
                </c:pt>
                <c:pt idx="31">
                  <c:v>172.1953528732065</c:v>
                </c:pt>
                <c:pt idx="32">
                  <c:v>170.04614239931107</c:v>
                </c:pt>
                <c:pt idx="33">
                  <c:v>175.18094176650084</c:v>
                </c:pt>
                <c:pt idx="34">
                  <c:v>159.38992826938602</c:v>
                </c:pt>
                <c:pt idx="35">
                  <c:v>181.84581680774681</c:v>
                </c:pt>
                <c:pt idx="36">
                  <c:v>165.8088858127594</c:v>
                </c:pt>
                <c:pt idx="37">
                  <c:v>265.31378016746021</c:v>
                </c:pt>
                <c:pt idx="38">
                  <c:v>220.93304731845819</c:v>
                </c:pt>
                <c:pt idx="39">
                  <c:v>304.08200980949414</c:v>
                </c:pt>
                <c:pt idx="40">
                  <c:v>309.42536558365782</c:v>
                </c:pt>
                <c:pt idx="41">
                  <c:v>170.21024832248713</c:v>
                </c:pt>
                <c:pt idx="42">
                  <c:v>195.9275489604056</c:v>
                </c:pt>
                <c:pt idx="43">
                  <c:v>193.46521951496561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</c:numCache>
            </c:numRef>
          </c:val>
          <c:smooth val="0"/>
        </c:ser>
        <c:ser>
          <c:idx val="3"/>
          <c:order val="3"/>
          <c:spPr>
            <a:ln w="25400" cap="rnd">
              <a:noFill/>
              <a:round/>
            </a:ln>
            <a:effectLst/>
          </c:spPr>
          <c:marker>
            <c:symbol val="none"/>
          </c:marker>
          <c:cat>
            <c:strRef>
              <c:f>'min_prc (2)'!$A$7:$A$55</c:f>
              <c:strCache>
                <c:ptCount val="49"/>
                <c:pt idx="0">
                  <c:v>14:00</c:v>
                </c:pt>
                <c:pt idx="1">
                  <c:v>14:05</c:v>
                </c:pt>
                <c:pt idx="2">
                  <c:v>14:10</c:v>
                </c:pt>
                <c:pt idx="3">
                  <c:v>14:15</c:v>
                </c:pt>
                <c:pt idx="4">
                  <c:v>14:20</c:v>
                </c:pt>
                <c:pt idx="5">
                  <c:v>14:25</c:v>
                </c:pt>
                <c:pt idx="6">
                  <c:v>14:30</c:v>
                </c:pt>
                <c:pt idx="7">
                  <c:v>14:35</c:v>
                </c:pt>
                <c:pt idx="8">
                  <c:v>14:40</c:v>
                </c:pt>
                <c:pt idx="9">
                  <c:v>14:45</c:v>
                </c:pt>
                <c:pt idx="10">
                  <c:v>14:50</c:v>
                </c:pt>
                <c:pt idx="11">
                  <c:v>14:55</c:v>
                </c:pt>
                <c:pt idx="12">
                  <c:v>15:00</c:v>
                </c:pt>
                <c:pt idx="13">
                  <c:v>15:05</c:v>
                </c:pt>
                <c:pt idx="14">
                  <c:v>15:10</c:v>
                </c:pt>
                <c:pt idx="15">
                  <c:v>15:15</c:v>
                </c:pt>
                <c:pt idx="16">
                  <c:v>15:20</c:v>
                </c:pt>
                <c:pt idx="17">
                  <c:v>15:25</c:v>
                </c:pt>
                <c:pt idx="18">
                  <c:v>15:30</c:v>
                </c:pt>
                <c:pt idx="19">
                  <c:v>15:35</c:v>
                </c:pt>
                <c:pt idx="20">
                  <c:v>15:40</c:v>
                </c:pt>
                <c:pt idx="21">
                  <c:v>15:45</c:v>
                </c:pt>
                <c:pt idx="22">
                  <c:v>15:50</c:v>
                </c:pt>
                <c:pt idx="23">
                  <c:v>15:55</c:v>
                </c:pt>
                <c:pt idx="24">
                  <c:v>16:00</c:v>
                </c:pt>
                <c:pt idx="25">
                  <c:v>16:05</c:v>
                </c:pt>
                <c:pt idx="26">
                  <c:v>16:10</c:v>
                </c:pt>
                <c:pt idx="27">
                  <c:v>16:15</c:v>
                </c:pt>
                <c:pt idx="28">
                  <c:v>16:20</c:v>
                </c:pt>
                <c:pt idx="29">
                  <c:v>16:25</c:v>
                </c:pt>
                <c:pt idx="30">
                  <c:v>16:30</c:v>
                </c:pt>
                <c:pt idx="31">
                  <c:v>16:35</c:v>
                </c:pt>
                <c:pt idx="32">
                  <c:v>16:40</c:v>
                </c:pt>
                <c:pt idx="33">
                  <c:v>16:45</c:v>
                </c:pt>
                <c:pt idx="34">
                  <c:v>16:50</c:v>
                </c:pt>
                <c:pt idx="35">
                  <c:v>16:55</c:v>
                </c:pt>
                <c:pt idx="36">
                  <c:v>17:00</c:v>
                </c:pt>
                <c:pt idx="37">
                  <c:v>17:05</c:v>
                </c:pt>
                <c:pt idx="38">
                  <c:v>17:10</c:v>
                </c:pt>
                <c:pt idx="39">
                  <c:v>17:15</c:v>
                </c:pt>
                <c:pt idx="40">
                  <c:v>17:20</c:v>
                </c:pt>
                <c:pt idx="41">
                  <c:v>17:25</c:v>
                </c:pt>
                <c:pt idx="42">
                  <c:v>17:30</c:v>
                </c:pt>
                <c:pt idx="43">
                  <c:v>17:35</c:v>
                </c:pt>
                <c:pt idx="44">
                  <c:v>17:40</c:v>
                </c:pt>
                <c:pt idx="45">
                  <c:v>17:45</c:v>
                </c:pt>
                <c:pt idx="46">
                  <c:v>17:50</c:v>
                </c:pt>
                <c:pt idx="47">
                  <c:v>17:55</c:v>
                </c:pt>
                <c:pt idx="48">
                  <c:v>18:00</c:v>
                </c:pt>
              </c:strCache>
            </c:strRef>
          </c:cat>
          <c:val>
            <c:numRef>
              <c:f>'min_prc (2)'!$DX$7:$DX$55</c:f>
              <c:numCache>
                <c:formatCode>General</c:formatCode>
                <c:ptCount val="49"/>
                <c:pt idx="0">
                  <c:v>277.71946349620839</c:v>
                </c:pt>
                <c:pt idx="1">
                  <c:v>281.72538488578812</c:v>
                </c:pt>
                <c:pt idx="2">
                  <c:v>261.9060411186224</c:v>
                </c:pt>
                <c:pt idx="3">
                  <c:v>291.8892260221246</c:v>
                </c:pt>
                <c:pt idx="4">
                  <c:v>315.48157891579331</c:v>
                </c:pt>
                <c:pt idx="5">
                  <c:v>299.28304571075461</c:v>
                </c:pt>
                <c:pt idx="6">
                  <c:v>300.63157296454506</c:v>
                </c:pt>
                <c:pt idx="7">
                  <c:v>284.03833851815523</c:v>
                </c:pt>
                <c:pt idx="8">
                  <c:v>289.33265347271015</c:v>
                </c:pt>
                <c:pt idx="9">
                  <c:v>308.66910677593989</c:v>
                </c:pt>
                <c:pt idx="10">
                  <c:v>271.75876831567871</c:v>
                </c:pt>
                <c:pt idx="11">
                  <c:v>283.84740127392422</c:v>
                </c:pt>
                <c:pt idx="12">
                  <c:v>309.66201614915667</c:v>
                </c:pt>
                <c:pt idx="13">
                  <c:v>305.05560398307477</c:v>
                </c:pt>
                <c:pt idx="14">
                  <c:v>338.03191756185396</c:v>
                </c:pt>
                <c:pt idx="15">
                  <c:v>341.19462325735105</c:v>
                </c:pt>
                <c:pt idx="16">
                  <c:v>328.81286145683839</c:v>
                </c:pt>
                <c:pt idx="17">
                  <c:v>337.89195846749487</c:v>
                </c:pt>
                <c:pt idx="18">
                  <c:v>321.47580983829596</c:v>
                </c:pt>
                <c:pt idx="19">
                  <c:v>299.03908901324883</c:v>
                </c:pt>
                <c:pt idx="20">
                  <c:v>324.06115334749853</c:v>
                </c:pt>
                <c:pt idx="21">
                  <c:v>312.95579309549919</c:v>
                </c:pt>
                <c:pt idx="22">
                  <c:v>313.64323639976988</c:v>
                </c:pt>
                <c:pt idx="23">
                  <c:v>318.35163426179571</c:v>
                </c:pt>
                <c:pt idx="24">
                  <c:v>325.32347836997633</c:v>
                </c:pt>
                <c:pt idx="25">
                  <c:v>339.54178581333167</c:v>
                </c:pt>
                <c:pt idx="26">
                  <c:v>341.80286771478637</c:v>
                </c:pt>
                <c:pt idx="27">
                  <c:v>337.72948997647472</c:v>
                </c:pt>
                <c:pt idx="28">
                  <c:v>340.7254222871062</c:v>
                </c:pt>
                <c:pt idx="29">
                  <c:v>319.97314624048573</c:v>
                </c:pt>
                <c:pt idx="30">
                  <c:v>339.95940099549</c:v>
                </c:pt>
                <c:pt idx="31">
                  <c:v>343.85265500440829</c:v>
                </c:pt>
                <c:pt idx="32">
                  <c:v>271.60649184739634</c:v>
                </c:pt>
                <c:pt idx="33">
                  <c:v>261.25097109618196</c:v>
                </c:pt>
                <c:pt idx="34">
                  <c:v>319.38373869733823</c:v>
                </c:pt>
                <c:pt idx="35">
                  <c:v>295.18162793061725</c:v>
                </c:pt>
                <c:pt idx="36">
                  <c:v>315.41065478842597</c:v>
                </c:pt>
                <c:pt idx="37">
                  <c:v>292.20072570996274</c:v>
                </c:pt>
                <c:pt idx="38">
                  <c:v>295.34527391997324</c:v>
                </c:pt>
                <c:pt idx="39">
                  <c:v>306.77195753437235</c:v>
                </c:pt>
                <c:pt idx="40">
                  <c:v>309.42536558365782</c:v>
                </c:pt>
                <c:pt idx="41">
                  <c:v>280.48306148195786</c:v>
                </c:pt>
                <c:pt idx="42">
                  <c:v>321.11967984369528</c:v>
                </c:pt>
                <c:pt idx="43">
                  <c:v>193.46521951496561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12700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hiLowLines>
        <c:upDownBars>
          <c:gapWidth val="150"/>
          <c:upBars>
            <c:spPr>
              <a:solidFill>
                <a:schemeClr val="lt1"/>
              </a:solidFill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c:spPr>
          </c:upBars>
          <c:downBars>
            <c:spPr>
              <a:solidFill>
                <a:schemeClr val="dk1">
                  <a:lumMod val="65000"/>
                  <a:lumOff val="35000"/>
                </a:schemeClr>
              </a:solidFill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c:spPr>
          </c:downBars>
        </c:upDownBars>
        <c:axId val="192733056"/>
        <c:axId val="192733448"/>
      </c:stockChart>
      <c:catAx>
        <c:axId val="1927330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0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2733448"/>
        <c:crosses val="autoZero"/>
        <c:auto val="1"/>
        <c:lblAlgn val="ctr"/>
        <c:lblOffset val="100"/>
        <c:tickLblSkip val="2"/>
        <c:noMultiLvlLbl val="0"/>
      </c:catAx>
      <c:valAx>
        <c:axId val="192733448"/>
        <c:scaling>
          <c:orientation val="minMax"/>
          <c:max val="500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PRC</a:t>
                </a:r>
                <a:r>
                  <a:rPr lang="en-US" baseline="0" dirty="0"/>
                  <a:t> Increase (MW)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2733056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27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5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5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12700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27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5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5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12700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3/16/2016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3/16/2016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809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 samples 17:40 and later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691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Footer text goes here.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534400" cy="5181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 dirty="0" smtClean="0"/>
              <a:t>Footer text goes here.</a:t>
            </a: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28800" y="685800"/>
            <a:ext cx="63246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694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231350" y="0"/>
            <a:ext cx="591265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6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Footer text goes here.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 smtClean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H="1">
            <a:off x="914400" y="1"/>
            <a:ext cx="1" cy="495299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6" y="5257800"/>
            <a:ext cx="1181868" cy="457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914400" y="6019800"/>
            <a:ext cx="1" cy="82296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30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12906" y="2413338"/>
            <a:ext cx="56460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Changes to 2016 Ancillary Service Methodology to account for Reserve   Discount Factor (RDF)</a:t>
            </a:r>
          </a:p>
          <a:p>
            <a:endParaRPr lang="en-US" dirty="0"/>
          </a:p>
          <a:p>
            <a:r>
              <a:rPr lang="en-US" dirty="0"/>
              <a:t>ERCOT Staff</a:t>
            </a:r>
          </a:p>
          <a:p>
            <a:endParaRPr lang="en-US" dirty="0"/>
          </a:p>
          <a:p>
            <a:r>
              <a:rPr lang="en-US" dirty="0"/>
              <a:t>March 23, 2016 QMWG</a:t>
            </a:r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/>
          </p:nvPr>
        </p:nvGraphicFramePr>
        <p:xfrm>
          <a:off x="304800" y="990600"/>
          <a:ext cx="85344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2000" dirty="0"/>
              <a:t>Difference Between Actual PRC and PRC with </a:t>
            </a:r>
            <a:r>
              <a:rPr lang="en-US" sz="2000" dirty="0" smtClean="0"/>
              <a:t>1% </a:t>
            </a:r>
            <a:r>
              <a:rPr lang="en-US" sz="2000" dirty="0"/>
              <a:t>RDF (&lt;3,00MW)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1" name="TextBox 5"/>
          <p:cNvSpPr txBox="1"/>
          <p:nvPr/>
        </p:nvSpPr>
        <p:spPr>
          <a:xfrm>
            <a:off x="4648200" y="2362200"/>
            <a:ext cx="3581400" cy="7386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-Average 159 MW Increase in PRC</a:t>
            </a:r>
          </a:p>
          <a:p>
            <a:r>
              <a:rPr lang="en-US" sz="1400" dirty="0" smtClean="0"/>
              <a:t>-98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 Percentile: 204 MW Increase </a:t>
            </a:r>
            <a:r>
              <a:rPr lang="en-US" sz="1400" i="1" u="sng" dirty="0" smtClean="0"/>
              <a:t>or Less</a:t>
            </a:r>
          </a:p>
          <a:p>
            <a:r>
              <a:rPr lang="en-US" sz="1400" dirty="0" smtClean="0"/>
              <a:t>-95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 Percentile</a:t>
            </a:r>
            <a:r>
              <a:rPr lang="en-US" sz="1400" dirty="0"/>
              <a:t>: </a:t>
            </a:r>
            <a:r>
              <a:rPr lang="en-US" sz="1400" dirty="0" smtClean="0"/>
              <a:t>197 </a:t>
            </a:r>
            <a:r>
              <a:rPr lang="en-US" sz="1400" dirty="0"/>
              <a:t>MW Increase </a:t>
            </a:r>
            <a:r>
              <a:rPr lang="en-US" sz="1400" i="1" u="sng" dirty="0"/>
              <a:t>or Less</a:t>
            </a:r>
          </a:p>
        </p:txBody>
      </p:sp>
    </p:spTree>
    <p:extLst>
      <p:ext uri="{BB962C8B-B14F-4D97-AF65-F5344CB8AC3E}">
        <p14:creationId xmlns:p14="http://schemas.microsoft.com/office/powerpoint/2010/main" val="240466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/>
          </p:nvPr>
        </p:nvGraphicFramePr>
        <p:xfrm>
          <a:off x="304800" y="990600"/>
          <a:ext cx="85344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2000" dirty="0" smtClean="0"/>
              <a:t>Difference </a:t>
            </a:r>
            <a:r>
              <a:rPr lang="en-US" sz="2000" dirty="0"/>
              <a:t>B</a:t>
            </a:r>
            <a:r>
              <a:rPr lang="en-US" sz="2000" dirty="0" smtClean="0"/>
              <a:t>etween </a:t>
            </a:r>
            <a:r>
              <a:rPr lang="en-US" sz="2000" dirty="0"/>
              <a:t>A</a:t>
            </a:r>
            <a:r>
              <a:rPr lang="en-US" sz="2000" dirty="0" smtClean="0"/>
              <a:t>ctual PRC and PRC with no RDF (&lt;</a:t>
            </a:r>
            <a:r>
              <a:rPr lang="en-US" sz="2000" dirty="0"/>
              <a:t>3,00MW)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7" name="TextBox 5"/>
          <p:cNvSpPr txBox="1"/>
          <p:nvPr/>
        </p:nvSpPr>
        <p:spPr>
          <a:xfrm>
            <a:off x="1143000" y="4724400"/>
            <a:ext cx="2895600" cy="6001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 smtClean="0"/>
              <a:t>-Average </a:t>
            </a:r>
            <a:r>
              <a:rPr lang="en-US" dirty="0" smtClean="0"/>
              <a:t>256</a:t>
            </a:r>
            <a:r>
              <a:rPr lang="en-US" sz="1100" dirty="0" smtClean="0"/>
              <a:t> MW Increase in PRC</a:t>
            </a:r>
          </a:p>
          <a:p>
            <a:r>
              <a:rPr lang="en-US" sz="1100" dirty="0" smtClean="0"/>
              <a:t>-98</a:t>
            </a:r>
            <a:r>
              <a:rPr lang="en-US" sz="1100" baseline="30000" dirty="0" smtClean="0"/>
              <a:t>th</a:t>
            </a:r>
            <a:r>
              <a:rPr lang="en-US" sz="1100" dirty="0" smtClean="0"/>
              <a:t> Percentile: </a:t>
            </a:r>
            <a:r>
              <a:rPr lang="en-US" dirty="0" smtClean="0"/>
              <a:t>345</a:t>
            </a:r>
            <a:r>
              <a:rPr lang="en-US" sz="1100" dirty="0" smtClean="0"/>
              <a:t> MW Increase </a:t>
            </a:r>
            <a:r>
              <a:rPr lang="en-US" sz="1100" i="1" u="sng" dirty="0" smtClean="0"/>
              <a:t>or Less</a:t>
            </a:r>
          </a:p>
          <a:p>
            <a:r>
              <a:rPr lang="en-US" dirty="0" smtClean="0"/>
              <a:t>-95</a:t>
            </a:r>
            <a:r>
              <a:rPr lang="en-US" baseline="30000" dirty="0" smtClean="0"/>
              <a:t>th</a:t>
            </a:r>
            <a:r>
              <a:rPr lang="en-US" dirty="0" smtClean="0"/>
              <a:t> Percentile</a:t>
            </a:r>
            <a:r>
              <a:rPr lang="en-US" dirty="0"/>
              <a:t>: </a:t>
            </a:r>
            <a:r>
              <a:rPr lang="en-US" dirty="0" smtClean="0"/>
              <a:t>324 </a:t>
            </a:r>
            <a:r>
              <a:rPr lang="en-US" dirty="0"/>
              <a:t>MW Increase </a:t>
            </a:r>
            <a:r>
              <a:rPr lang="en-US" i="1" u="sng" dirty="0"/>
              <a:t>or Less</a:t>
            </a:r>
          </a:p>
        </p:txBody>
      </p:sp>
    </p:spTree>
    <p:extLst>
      <p:ext uri="{BB962C8B-B14F-4D97-AF65-F5344CB8AC3E}">
        <p14:creationId xmlns:p14="http://schemas.microsoft.com/office/powerpoint/2010/main" val="135285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2000" dirty="0" smtClean="0"/>
              <a:t>Lowest PRC Intervals (&lt;3,00MW) with RDF Increase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457199" y="990600"/>
          <a:ext cx="8153401" cy="5029199"/>
        </p:xfrm>
        <a:graphic>
          <a:graphicData uri="http://schemas.openxmlformats.org/drawingml/2006/table">
            <a:tbl>
              <a:tblPr/>
              <a:tblGrid>
                <a:gridCol w="2223655"/>
                <a:gridCol w="2964873"/>
                <a:gridCol w="2964873"/>
              </a:tblGrid>
              <a:tr h="373036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RDF Increase Impact on PRC Intervals &lt; 3,000 MW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30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PRC 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(1% RDF) MW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PRC 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(2%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RDF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 MW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</a:tr>
              <a:tr h="342515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Average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60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 (HE15 - HE18)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</a:tr>
              <a:tr h="3560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HE15 - HE16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</a:tr>
              <a:tr h="3730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HE17 - HE18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</a:tr>
              <a:tr h="342515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98th Percentile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60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 (HE15 - HE18)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</a:tr>
              <a:tr h="3560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HE15 - HE16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</a:tr>
              <a:tr h="3730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HE17 - HE18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</a:tr>
              <a:tr h="342515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95th Percentile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60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 (HE15 - HE18)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</a:tr>
              <a:tr h="3560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HE15 - HE16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</a:tr>
              <a:tr h="3730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HE17 - HE18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445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2000" dirty="0"/>
              <a:t>ERCOT Temp –Weighted Weather zone temp – 4 Hour Block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811554"/>
            <a:ext cx="8153399" cy="520824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66800" y="3276600"/>
            <a:ext cx="7543800" cy="228600"/>
          </a:xfrm>
          <a:prstGeom prst="rect">
            <a:avLst/>
          </a:prstGeom>
          <a:solidFill>
            <a:schemeClr val="accent1">
              <a:alpha val="11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66800" y="4419600"/>
            <a:ext cx="7543800" cy="228600"/>
          </a:xfrm>
          <a:prstGeom prst="rect">
            <a:avLst/>
          </a:prstGeom>
          <a:solidFill>
            <a:schemeClr val="accent1">
              <a:alpha val="11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72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458200" cy="533400"/>
          </a:xfrm>
        </p:spPr>
        <p:txBody>
          <a:bodyPr anchor="ctr"/>
          <a:lstStyle/>
          <a:p>
            <a:r>
              <a:rPr lang="en-US" sz="2800" dirty="0" smtClean="0"/>
              <a:t>Ancillary Service Methodology Changes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610600" cy="5257800"/>
          </a:xfrm>
        </p:spPr>
        <p:txBody>
          <a:bodyPr/>
          <a:lstStyle/>
          <a:p>
            <a:pPr marL="457200" lvl="1" indent="-457200" algn="just">
              <a:buFont typeface="+mj-lt"/>
              <a:buAutoNum type="arabicPeriod"/>
            </a:pPr>
            <a:r>
              <a:rPr lang="en-US" sz="2400" dirty="0" smtClean="0"/>
              <a:t>Using this analysis, ERCOT recommends procuring a additional 200 MW of RRS during HE 15 through HE 18 (4 hour block) </a:t>
            </a:r>
            <a:r>
              <a:rPr lang="en-US" sz="2400" smtClean="0"/>
              <a:t>when </a:t>
            </a:r>
            <a:r>
              <a:rPr lang="en-US" sz="2400" smtClean="0"/>
              <a:t>there is </a:t>
            </a:r>
            <a:r>
              <a:rPr lang="en-US" sz="2400" dirty="0" smtClean="0"/>
              <a:t>higher likelihood of RDF being less than 1 across all the weather zones for all hours within a block. (This assumes up to 200 MW of RRS adjustment for 1% RDF)</a:t>
            </a:r>
          </a:p>
          <a:p>
            <a:pPr marL="457200" lvl="1" indent="-457200" algn="just">
              <a:buFont typeface="+mj-lt"/>
              <a:buAutoNum type="arabicPeriod"/>
            </a:pPr>
            <a:r>
              <a:rPr lang="en-US" sz="2400" dirty="0" smtClean="0"/>
              <a:t>This increases RRS procurement for </a:t>
            </a:r>
            <a:r>
              <a:rPr lang="en-US" sz="2400" dirty="0"/>
              <a:t>HE 15 through HE 18 </a:t>
            </a:r>
            <a:r>
              <a:rPr lang="en-US" sz="2400" dirty="0" smtClean="0"/>
              <a:t>in July, and August of 2016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23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Current Vs Proposed RRS 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76" y="779805"/>
            <a:ext cx="4029863" cy="53161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779805"/>
            <a:ext cx="4187952" cy="5316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97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Current Vs Proposed RRS 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53" y="914399"/>
            <a:ext cx="4078147" cy="52578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0250" y="901379"/>
            <a:ext cx="4442749" cy="527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20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 and Recommendations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71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2000" dirty="0"/>
              <a:t>ERCOT Temperature – Weighted Average Temp of Weather zone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914400"/>
            <a:ext cx="7543800" cy="52578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71500" y="4191000"/>
            <a:ext cx="7543800" cy="762000"/>
          </a:xfrm>
          <a:prstGeom prst="rect">
            <a:avLst/>
          </a:prstGeom>
          <a:solidFill>
            <a:schemeClr val="accent1">
              <a:alpha val="11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8983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2000" dirty="0"/>
              <a:t>ERCOT Temperature – Weighted Average Temp of Weather zone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990600"/>
            <a:ext cx="7924799" cy="5181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7201" y="4225638"/>
            <a:ext cx="7924799" cy="797776"/>
          </a:xfrm>
          <a:prstGeom prst="rect">
            <a:avLst/>
          </a:prstGeom>
          <a:solidFill>
            <a:schemeClr val="accent1">
              <a:alpha val="11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842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Proposed Timeline</a:t>
            </a:r>
          </a:p>
          <a:p>
            <a:r>
              <a:rPr lang="en-US" dirty="0"/>
              <a:t>ERCOT Weather Zones</a:t>
            </a:r>
          </a:p>
          <a:p>
            <a:r>
              <a:rPr lang="en-US" dirty="0"/>
              <a:t>Reserve Discount Factor (RDF) Adjustment  Analysis</a:t>
            </a:r>
          </a:p>
          <a:p>
            <a:r>
              <a:rPr lang="en-US" dirty="0"/>
              <a:t>Proposed changes to the 2016 Ancillary Service Methodology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97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timeline for review of AS Methodology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8579" y="1051347"/>
            <a:ext cx="7126842" cy="490770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26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Weather Zones</a:t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6471" y="953803"/>
            <a:ext cx="8151058" cy="510279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26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Weather Stations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914400"/>
            <a:ext cx="8305800" cy="5181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38200" y="2133600"/>
            <a:ext cx="5867400" cy="152400"/>
          </a:xfrm>
          <a:prstGeom prst="rect">
            <a:avLst/>
          </a:prstGeom>
          <a:solidFill>
            <a:srgbClr val="FF0000">
              <a:alpha val="1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49775" y="1447800"/>
            <a:ext cx="5867400" cy="152400"/>
          </a:xfrm>
          <a:prstGeom prst="rect">
            <a:avLst/>
          </a:prstGeom>
          <a:solidFill>
            <a:srgbClr val="FF0000">
              <a:alpha val="1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85800" y="4191000"/>
            <a:ext cx="5867400" cy="152400"/>
          </a:xfrm>
          <a:prstGeom prst="rect">
            <a:avLst/>
          </a:prstGeom>
          <a:solidFill>
            <a:srgbClr val="FF0000">
              <a:alpha val="1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282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Reserve Discount Factor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                                                 Reserve Discount Factor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2697" y="914400"/>
            <a:ext cx="8438606" cy="51816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87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August 13</a:t>
            </a:r>
            <a:r>
              <a:rPr lang="en-US" baseline="30000" dirty="0"/>
              <a:t>th</a:t>
            </a:r>
            <a:r>
              <a:rPr lang="en-US" dirty="0"/>
              <a:t>, 2015 Benchmark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/>
          </p:nvPr>
        </p:nvGraphicFramePr>
        <p:xfrm>
          <a:off x="304800" y="990600"/>
          <a:ext cx="85344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063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August 13</a:t>
            </a:r>
            <a:r>
              <a:rPr lang="en-US" baseline="30000" dirty="0"/>
              <a:t>th</a:t>
            </a:r>
            <a:r>
              <a:rPr lang="en-US" dirty="0"/>
              <a:t>, 2015 Benchmark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304800" y="990600"/>
          <a:ext cx="85344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5"/>
          <p:cNvSpPr txBox="1"/>
          <p:nvPr/>
        </p:nvSpPr>
        <p:spPr>
          <a:xfrm>
            <a:off x="2665708" y="3657600"/>
            <a:ext cx="6170444" cy="116955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rgbClr val="0070C0"/>
                </a:solidFill>
              </a:rPr>
              <a:t>-PRC Actual (Calculated) determined using 0.98 RDF as in Real-Time</a:t>
            </a:r>
            <a:r>
              <a:rPr lang="en-US" sz="1400" b="1" dirty="0" smtClean="0">
                <a:solidFill>
                  <a:srgbClr val="00B0F0"/>
                </a:solidFill>
              </a:rPr>
              <a:t>. </a:t>
            </a:r>
          </a:p>
          <a:p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</a:rPr>
              <a:t>-PRC calculated using a maximum 1% discount; effectively replacing any 0.98 RDF with a 0.99 RDF.</a:t>
            </a:r>
          </a:p>
          <a:p>
            <a:r>
              <a:rPr lang="en-US" sz="1400" b="1" dirty="0" smtClean="0">
                <a:solidFill>
                  <a:srgbClr val="00B050"/>
                </a:solidFill>
              </a:rPr>
              <a:t>-PRC (No RDF) eliminates any discount from the HSL in the PRC equations for each individual unit.</a:t>
            </a:r>
            <a:endParaRPr lang="en-US" sz="1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92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Low </a:t>
            </a:r>
            <a:r>
              <a:rPr lang="en-US" sz="2800" dirty="0"/>
              <a:t>PRC Intervals (&lt;3,00MW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304800" y="990600"/>
          <a:ext cx="85344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14400" y="1600200"/>
            <a:ext cx="2895600" cy="7386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299 sampled intervals where PRC &lt; 3,000 MW between HE15 and HE18.</a:t>
            </a:r>
            <a:endParaRPr lang="en-US" sz="1400" i="1" u="sng" dirty="0"/>
          </a:p>
        </p:txBody>
      </p:sp>
    </p:spTree>
    <p:extLst>
      <p:ext uri="{BB962C8B-B14F-4D97-AF65-F5344CB8AC3E}">
        <p14:creationId xmlns:p14="http://schemas.microsoft.com/office/powerpoint/2010/main" val="235925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0" ma:contentTypeDescription="Create a new document." ma:contentTypeScope="" ma:versionID="2e49056469cb591c67c33c10da96a07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248F63C-08AC-4CDD-B36F-0851B11853CB}">
  <ds:schemaRefs>
    <ds:schemaRef ds:uri="http://purl.org/dc/terms/"/>
    <ds:schemaRef ds:uri="http://schemas.microsoft.com/office/2006/documentManagement/types"/>
    <ds:schemaRef ds:uri="http://purl.org/dc/elements/1.1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c34af464-7aa1-4edd-9be4-83dffc1cb926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86AC9E6-93EC-408A-81EA-765D121FF0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0884B7F-5407-4A7E-885F-D19D0E5ED72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273</TotalTime>
  <Words>520</Words>
  <Application>Microsoft Office PowerPoint</Application>
  <PresentationFormat>On-screen Show (4:3)</PresentationFormat>
  <Paragraphs>104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1_Custom Design</vt:lpstr>
      <vt:lpstr>Office Theme</vt:lpstr>
      <vt:lpstr>Custom Design</vt:lpstr>
      <vt:lpstr>PowerPoint Presentation</vt:lpstr>
      <vt:lpstr>Discussion Points</vt:lpstr>
      <vt:lpstr>Proposed timeline for review of AS Methodology</vt:lpstr>
      <vt:lpstr>ERCOT Weather Zones </vt:lpstr>
      <vt:lpstr>Weather Stations </vt:lpstr>
      <vt:lpstr>Reserve Discount Factor                                                     Reserve Discount Factor</vt:lpstr>
      <vt:lpstr>August 13th, 2015 Benchmark</vt:lpstr>
      <vt:lpstr>August 13th, 2015 Benchmark</vt:lpstr>
      <vt:lpstr>Low PRC Intervals (&lt;3,00MW)</vt:lpstr>
      <vt:lpstr>Difference Between Actual PRC and PRC with 1% RDF (&lt;3,00MW)</vt:lpstr>
      <vt:lpstr>Difference Between Actual PRC and PRC with no RDF (&lt;3,00MW)</vt:lpstr>
      <vt:lpstr>Lowest PRC Intervals (&lt;3,00MW) with RDF Increase</vt:lpstr>
      <vt:lpstr>ERCOT Temp –Weighted Weather zone temp – 4 Hour Block</vt:lpstr>
      <vt:lpstr>Ancillary Service Methodology Changes</vt:lpstr>
      <vt:lpstr>Current Vs Proposed RRS </vt:lpstr>
      <vt:lpstr>Current Vs Proposed RRS </vt:lpstr>
      <vt:lpstr>Questions and Recommendations </vt:lpstr>
      <vt:lpstr>ERCOT Temperature – Weighted Average Temp of Weather zone</vt:lpstr>
      <vt:lpstr>ERCOT Temperature – Weighted Average Temp of Weather zone</vt:lpstr>
    </vt:vector>
  </TitlesOfParts>
  <Company>The Electric Reliability Council of Texas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ERCOT</cp:lastModifiedBy>
  <cp:revision>29</cp:revision>
  <cp:lastPrinted>2016-01-21T20:53:15Z</cp:lastPrinted>
  <dcterms:created xsi:type="dcterms:W3CDTF">2016-01-21T15:20:31Z</dcterms:created>
  <dcterms:modified xsi:type="dcterms:W3CDTF">2016-03-16T20:10:03Z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</Properties>
</file>