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>
        <p:scale>
          <a:sx n="130" d="100"/>
          <a:sy n="130" d="100"/>
        </p:scale>
        <p:origin x="1380" y="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February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February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02/22/16 – External Web Services (EWS) </a:t>
            </a:r>
            <a:r>
              <a:rPr lang="en-US" sz="1600" kern="0" dirty="0" err="1">
                <a:solidFill>
                  <a:srgbClr val="000000"/>
                </a:solidFill>
              </a:rPr>
              <a:t>GetReports</a:t>
            </a:r>
            <a:r>
              <a:rPr lang="en-US" sz="1600" kern="0" dirty="0">
                <a:solidFill>
                  <a:srgbClr val="000000"/>
                </a:solidFill>
              </a:rPr>
              <a:t> outage (MIS was not impacted)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c34af464-7aa1-4edd-9be4-83dffc1cb926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53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25</cp:revision>
  <cp:lastPrinted>2016-01-21T20:53:15Z</cp:lastPrinted>
  <dcterms:created xsi:type="dcterms:W3CDTF">2016-01-21T15:20:31Z</dcterms:created>
  <dcterms:modified xsi:type="dcterms:W3CDTF">2016-02-29T22:43:37Z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