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pPr algn="l"/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abled – No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03/10/16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7150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NPRR562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Subsynchronous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Resonance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NPRR638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Revisions to Certain Price Components of EAL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NPRR685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Change Criteria for Resource Opportunity Outages (ROS)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NPRR696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Price Correction Process Following a SCED Failure (WMS)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NPRR697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Disclosure of Protected Information for Research and Coordination Purposes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NPRR738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ERS Performance Calculations During TDSP Outages (WMS)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NPRR747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 of Voltage Control Requirements (ROS/WMS)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NPRR751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Clarifications for Distributed Generation Resources (DREAM TF)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NPRR753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Allow AMS Data Submittal Process for TDSP-Read Non-Modeled Generators (RMS)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NPRR754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Revise Load Distribution Factors Report Posting Frequency (COPS)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NPRR755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Agent-Only QSE Registration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SCR785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152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Revision Requests that may remain Tabled – No action required by 03/10/16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 ERCOT</cp:lastModifiedBy>
  <cp:revision>55</cp:revision>
  <dcterms:created xsi:type="dcterms:W3CDTF">2012-06-21T12:05:52Z</dcterms:created>
  <dcterms:modified xsi:type="dcterms:W3CDTF">2016-03-10T13:23:50Z</dcterms:modified>
</cp:coreProperties>
</file>