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45171-10BC-483F-ABB3-59CA4C9C0926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9C28D6-927C-4B87-9EE5-92F6BBF55B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855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9C28D6-927C-4B87-9EE5-92F6BBF55B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897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C6CDC3-7C60-4566-AE65-DD088C36938D}" type="datetimeFigureOut">
              <a:rPr lang="en-US" smtClean="0"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D71EE-D719-4574-87B9-6E9A13F0FA6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81000"/>
            <a:ext cx="8001000" cy="533400"/>
          </a:xfrm>
        </p:spPr>
        <p:txBody>
          <a:bodyPr>
            <a:noAutofit/>
          </a:bodyPr>
          <a:lstStyle/>
          <a:p>
            <a:pPr algn="l"/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Revision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Requests that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may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emain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abled – No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ction </a:t>
            </a:r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</a:rPr>
              <a:t>required by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03/10/16 </a:t>
            </a:r>
            <a:r>
              <a:rPr lang="en-US" sz="16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PRS</a:t>
            </a:r>
            <a: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20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05800" cy="5715000"/>
          </a:xfrm>
        </p:spPr>
        <p:txBody>
          <a:bodyPr>
            <a:normAutofit/>
          </a:bodyPr>
          <a:lstStyle/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NPRR562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8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Subsynchronous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Resonance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NPRR638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Revisions to Certain Price Components of EAL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NPRR685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Change Criteria for Resource Opportunity Outages (ROS)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NPRR696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Price Correction Process Following a SCED Failure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NPRR697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Disclosure of Protected Information for Research and Coordination Purposes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NPRR738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ERS Performance Calculations During TDSP Outages (WMS)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NPRR747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Revision of Voltage Control Requirements (ROS/WMS)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NPRR751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Clarifications for Distributed Generation Resources (DREAM TF)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NPRR753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Allow AMS Data Submittal Process for TDSP-Read Non-Modeled Generators (RMS)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NPRR754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Revise Load Distribution Factors Report Posting Frequency (COPS)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NPRR755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Agent-Only QSE Registration (PRS)</a:t>
            </a:r>
          </a:p>
          <a:p>
            <a:pPr algn="l"/>
            <a:r>
              <a:rPr 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SCR785</a:t>
            </a:r>
            <a:r>
              <a:rPr lang="en-US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Update RTL calculation to include Real-Time Reserve Price Adder based components (PRS)</a:t>
            </a:r>
          </a:p>
          <a:p>
            <a:pPr algn="l"/>
            <a:endParaRPr lang="en-US" sz="2000" i="1" dirty="0">
              <a:solidFill>
                <a:schemeClr val="tx1"/>
              </a:solidFill>
              <a:latin typeface="Arial Narrow" panose="020B0606020202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152</Words>
  <Application>Microsoft Office PowerPoint</Application>
  <PresentationFormat>On-screen Show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Arial Narrow</vt:lpstr>
      <vt:lpstr>Calibri</vt:lpstr>
      <vt:lpstr>Office Theme</vt:lpstr>
      <vt:lpstr>Revision Requests that may remain Tabled – No action required by 03/10/16 PRS </vt:lpstr>
    </vt:vector>
  </TitlesOfParts>
  <Company>ERCOT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6/21/12 PRS</dc:title>
  <dc:creator>ERCOT 062012</dc:creator>
  <cp:lastModifiedBy> ERCOT</cp:lastModifiedBy>
  <cp:revision>55</cp:revision>
  <dcterms:created xsi:type="dcterms:W3CDTF">2012-06-21T12:05:52Z</dcterms:created>
  <dcterms:modified xsi:type="dcterms:W3CDTF">2016-03-10T13:23:50Z</dcterms:modified>
</cp:coreProperties>
</file>