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7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1800" dirty="0" smtClean="0"/>
              <a:t>NPRRs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5386633"/>
          </a:xfrm>
        </p:spPr>
        <p:txBody>
          <a:bodyPr/>
          <a:lstStyle/>
          <a:p>
            <a:r>
              <a:rPr lang="en-US" sz="1400" b="1" dirty="0" smtClean="0"/>
              <a:t>709NPRR </a:t>
            </a:r>
            <a:r>
              <a:rPr lang="en-US" sz="1400" b="1" dirty="0"/>
              <a:t>Revisions to Alternative Dispute Resolution Procedure. </a:t>
            </a:r>
            <a:r>
              <a:rPr lang="en-US" sz="1400" dirty="0"/>
              <a:t>This Nodal Protocol Revision Request (NPRR) modifies Section 20, Alternative Dispute Resolution Procedure, and clarifies certain related subsections in Section 9.14, Settlement and Billing Dispute Process. </a:t>
            </a:r>
            <a:r>
              <a:rPr lang="en-US" sz="1400"/>
              <a:t> </a:t>
            </a:r>
            <a:endParaRPr lang="en-US" sz="1400" smtClean="0"/>
          </a:p>
          <a:p>
            <a:endParaRPr lang="en-US" sz="1400" dirty="0" smtClean="0"/>
          </a:p>
          <a:p>
            <a:r>
              <a:rPr lang="en-US" sz="1400" b="1" dirty="0" smtClean="0"/>
              <a:t>752NPRR Clarification </a:t>
            </a:r>
            <a:r>
              <a:rPr lang="en-US" sz="1400" b="1" dirty="0"/>
              <a:t>of Revision Request Process. </a:t>
            </a:r>
            <a:r>
              <a:rPr lang="en-US" sz="1400" dirty="0"/>
              <a:t>This Nodal Protocol Revision Request (NPRR) clarifies Protocol language related to the revision request process to reflect current ERCOT practices.  Changes include:</a:t>
            </a:r>
            <a:br>
              <a:rPr lang="en-US" sz="1400" dirty="0"/>
            </a:br>
            <a:r>
              <a:rPr lang="en-US" sz="1400" dirty="0"/>
              <a:t>• Alignment of Protocol language with NPRR/System Change Request (SCR) submission forms and the Impact Analysis form;</a:t>
            </a:r>
            <a:br>
              <a:rPr lang="en-US" sz="1400" dirty="0"/>
            </a:br>
            <a:r>
              <a:rPr lang="en-US" sz="1400" dirty="0"/>
              <a:t>• Clarification of initial SCR evaluation by ERCOT;</a:t>
            </a:r>
            <a:br>
              <a:rPr lang="en-US" sz="1400" dirty="0"/>
            </a:br>
            <a:r>
              <a:rPr lang="en-US" sz="1400" dirty="0"/>
              <a:t>• Clarification of whether Revision Request related documents are distributed to exploders and/or posted to the ERCOT website and which committees/subcommittees they are distributed to;  and</a:t>
            </a:r>
            <a:br>
              <a:rPr lang="en-US" sz="1400" dirty="0"/>
            </a:br>
            <a:r>
              <a:rPr lang="en-US" sz="1400" dirty="0"/>
              <a:t>• Additional administrative changes to align with current ERCOT practices. </a:t>
            </a:r>
            <a:endParaRPr lang="en-US" sz="1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8712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www.w3.org/XML/1998/namespace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42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NPRRs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23</cp:revision>
  <cp:lastPrinted>2016-01-21T20:53:15Z</cp:lastPrinted>
  <dcterms:created xsi:type="dcterms:W3CDTF">2016-01-21T15:20:31Z</dcterms:created>
  <dcterms:modified xsi:type="dcterms:W3CDTF">2016-03-10T20:19:10Z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