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273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8752" autoAdjust="0"/>
  </p:normalViewPr>
  <p:slideViewPr>
    <p:cSldViewPr showGuides="1">
      <p:cViewPr>
        <p:scale>
          <a:sx n="115" d="100"/>
          <a:sy n="115" d="100"/>
        </p:scale>
        <p:origin x="-1140" y="18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5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chemeClr val="accent1"/>
                </a:solidFill>
              </a:rPr>
              <a:t>2016 Credit Working Group Goals (Draft)</a:t>
            </a:r>
            <a:endParaRPr lang="en-US" b="1" u="sng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648700" cy="4876800"/>
          </a:xfrm>
        </p:spPr>
        <p:txBody>
          <a:bodyPr/>
          <a:lstStyle/>
          <a:p>
            <a:r>
              <a:rPr lang="en-US" sz="2400" dirty="0"/>
              <a:t>Pursue seasonality-based approach </a:t>
            </a:r>
            <a:r>
              <a:rPr lang="en-US" sz="2400" dirty="0" smtClean="0"/>
              <a:t>(Forward Curve-based replacement for NPRR638</a:t>
            </a:r>
            <a:r>
              <a:rPr lang="en-US" sz="2400" dirty="0"/>
              <a:t>) in collateral requirements</a:t>
            </a:r>
          </a:p>
          <a:p>
            <a:r>
              <a:rPr lang="en-US" sz="2400" dirty="0"/>
              <a:t>Explore using Counter-Party specific ratings for collateral requirements  </a:t>
            </a:r>
          </a:p>
          <a:p>
            <a:r>
              <a:rPr lang="en-US" sz="2400" dirty="0"/>
              <a:t>Clarify the market’s risk tolerance/appetite level</a:t>
            </a:r>
          </a:p>
          <a:p>
            <a:r>
              <a:rPr lang="en-US" sz="2400" dirty="0"/>
              <a:t>Evaluate potential market risk under current credit rules and rules in flight</a:t>
            </a:r>
          </a:p>
          <a:p>
            <a:r>
              <a:rPr lang="en-US" sz="2400" dirty="0"/>
              <a:t>Examine a framework for reviewing rules in flight</a:t>
            </a:r>
          </a:p>
          <a:p>
            <a:r>
              <a:rPr lang="en-US" sz="2400" dirty="0" smtClean="0"/>
              <a:t>Potential usage of letter </a:t>
            </a:r>
            <a:r>
              <a:rPr lang="en-US" sz="2400" dirty="0"/>
              <a:t>of credit and credit insurance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0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elements/1.1/"/>
    <ds:schemaRef ds:uri="http://purl.org/dc/terms/"/>
    <ds:schemaRef ds:uri="c34af464-7aa1-4edd-9be4-83dffc1cb926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2259</TotalTime>
  <Words>31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1_Custom Design</vt:lpstr>
      <vt:lpstr>Office Theme</vt:lpstr>
      <vt:lpstr>Custom Design</vt:lpstr>
      <vt:lpstr>2016 Credit Working Group Goals (Draft)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donaldmeek</cp:lastModifiedBy>
  <cp:revision>58</cp:revision>
  <cp:lastPrinted>2016-03-03T17:54:07Z</cp:lastPrinted>
  <dcterms:created xsi:type="dcterms:W3CDTF">2016-01-21T15:20:31Z</dcterms:created>
  <dcterms:modified xsi:type="dcterms:W3CDTF">2016-03-07T22:56:24Z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