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72" r:id="rId2"/>
    <p:sldId id="373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FF99"/>
    <a:srgbClr val="99FF99"/>
    <a:srgbClr val="40949A"/>
    <a:srgbClr val="0000CC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65" autoAdjust="0"/>
    <p:restoredTop sz="99275" autoAdjust="0"/>
  </p:normalViewPr>
  <p:slideViewPr>
    <p:cSldViewPr>
      <p:cViewPr varScale="1">
        <p:scale>
          <a:sx n="103" d="100"/>
          <a:sy n="103" d="100"/>
        </p:scale>
        <p:origin x="390" y="10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1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510"/>
            <a:ext cx="5607050" cy="418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823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823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F9FDEEA-5704-4A08-B22C-F16CA0CD2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26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51442-EDE7-4953-BB55-E71AD2260C8B}" type="slidenum">
              <a:rPr lang="en-US" sz="1200" b="0" smtClean="0"/>
              <a:pPr eaLnBrk="1" hangingPunct="1"/>
              <a:t>1</a:t>
            </a:fld>
            <a:endParaRPr lang="en-US" sz="1200" b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39869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33625" y="5067300"/>
            <a:ext cx="2895600" cy="4191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81249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D6BAE-A68F-473A-A2D7-CEEA128D7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1051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1CF20-39D3-4579-9E24-257361C91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72103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1981A-7905-41B0-8858-66AAA0FFB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0656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CEAF1-53AD-46BE-9176-013B2A2B7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3355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97839-E9E5-4038-9852-0A72C69A2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6447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D15DB-F492-417C-B3C1-95863FCAA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4154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55851-3123-4476-B2AC-37AA76559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0575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0A38D-180F-42DE-8177-B03C76167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3426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CC2D1-2CC9-45D0-AD2A-3A9F9D772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5321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06BC6-3DFE-4977-B534-48CCD8B6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399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DADD4-17AA-47F5-8402-FBC938F97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012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E718ABEB-4B20-4DAD-9F08-0F3C9742E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103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 userDrawn="1"/>
        </p:nvSpPr>
        <p:spPr bwMode="auto">
          <a:xfrm>
            <a:off x="8229600" y="6248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3670EEC-6877-42F5-BF6B-1CB534FE5D5D}" type="slidenum">
              <a:rPr lang="en-US" sz="1200" b="0"/>
              <a:pPr algn="ctr"/>
              <a:t>‹#›</a:t>
            </a:fld>
            <a:endParaRPr lang="en-US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  <p:sldLayoutId id="214748418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71600" y="2133600"/>
            <a:ext cx="7239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b="0" kern="0" dirty="0" smtClean="0">
                <a:latin typeface="+mj-lt"/>
              </a:rPr>
              <a:t>Project Prioritization Review</a:t>
            </a:r>
            <a:endParaRPr lang="en-US" sz="2800" b="0" kern="0" dirty="0">
              <a:latin typeface="+mj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71600" y="3581400"/>
            <a:ext cx="304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+mn-lt"/>
              </a:rPr>
              <a:t>March 10, 2016</a:t>
            </a:r>
            <a:endParaRPr lang="en-US" sz="2000" kern="0" dirty="0">
              <a:latin typeface="+mn-lt"/>
            </a:endParaRPr>
          </a:p>
        </p:txBody>
      </p:sp>
      <p:sp>
        <p:nvSpPr>
          <p:cNvPr id="6" name="Footer Placeholder 7"/>
          <p:cNvSpPr txBox="1">
            <a:spLocks/>
          </p:cNvSpPr>
          <p:nvPr/>
        </p:nvSpPr>
        <p:spPr bwMode="auto">
          <a:xfrm>
            <a:off x="7162800" y="6457950"/>
            <a:ext cx="1193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b="0" smtClean="0">
                <a:solidFill>
                  <a:prstClr val="black"/>
                </a:solidFill>
              </a:rPr>
              <a:t>ERCOT Public</a:t>
            </a:r>
            <a:endParaRPr 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685800"/>
          </a:xfrm>
        </p:spPr>
        <p:txBody>
          <a:bodyPr/>
          <a:lstStyle/>
          <a:p>
            <a:pPr eaLnBrk="1" hangingPunct="1"/>
            <a:r>
              <a:rPr lang="en-US" sz="1600" dirty="0" smtClean="0"/>
              <a:t>Approved Revision Requests “Not Started</a:t>
            </a:r>
            <a:r>
              <a:rPr lang="en-US" sz="1600" dirty="0"/>
              <a:t>” – </a:t>
            </a:r>
            <a:r>
              <a:rPr lang="en-US" sz="1600" dirty="0" smtClean="0"/>
              <a:t>Planned to Start in Future Months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035825"/>
              </p:ext>
            </p:extLst>
          </p:nvPr>
        </p:nvGraphicFramePr>
        <p:xfrm>
          <a:off x="76201" y="762000"/>
          <a:ext cx="8991599" cy="2774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5937"/>
                <a:gridCol w="858663"/>
                <a:gridCol w="761999"/>
                <a:gridCol w="1066801"/>
                <a:gridCol w="83819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NPRR272 </a:t>
                      </a:r>
                      <a:r>
                        <a:rPr lang="en-US" sz="1000" dirty="0" smtClean="0"/>
                        <a:t>– Definition and Participation of Quick Start Generation Resources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$145k-$160k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NPRR495 </a:t>
                      </a:r>
                      <a:r>
                        <a:rPr lang="en-US" sz="1000" dirty="0" smtClean="0"/>
                        <a:t>– Changes to Ancillary Services Capacity Monitor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$105k-$125k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MISUG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NPRR736 </a:t>
                      </a:r>
                      <a:r>
                        <a:rPr lang="en-US" sz="1000" dirty="0" smtClean="0"/>
                        <a:t>– Updates to the Ancillary Service Capacity Monitor Display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$55k-$65k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SCR786 </a:t>
                      </a:r>
                      <a:r>
                        <a:rPr lang="en-US" sz="1050" dirty="0" smtClean="0"/>
                        <a:t>– Retail</a:t>
                      </a:r>
                      <a:r>
                        <a:rPr lang="en-US" sz="1050" baseline="0" dirty="0" smtClean="0"/>
                        <a:t> Market Test Environment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$100k-$150k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TDTWG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RRGRR003 </a:t>
                      </a:r>
                      <a:r>
                        <a:rPr lang="en-US" sz="1000" dirty="0" smtClean="0"/>
                        <a:t>– Modifications to Improve Wind Forecasting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Apr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RRGRR006 </a:t>
                      </a:r>
                      <a:r>
                        <a:rPr lang="en-US" sz="1000" dirty="0" smtClean="0"/>
                        <a:t>– Clarification of </a:t>
                      </a:r>
                      <a:r>
                        <a:rPr lang="en-US" sz="1000" dirty="0" err="1" smtClean="0"/>
                        <a:t>Desc</a:t>
                      </a:r>
                      <a:r>
                        <a:rPr lang="en-US" sz="1000" dirty="0" smtClean="0"/>
                        <a:t>. and Alignment with Resource Asset Registration Forms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Apr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$15k-$20k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RDWG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RRGRR007 </a:t>
                      </a:r>
                      <a:r>
                        <a:rPr lang="en-US" sz="1000" dirty="0" smtClean="0"/>
                        <a:t>– Adding Solar Resource Registration Inputs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Apr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$65k-$85k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NPRR714 </a:t>
                      </a:r>
                      <a:r>
                        <a:rPr lang="en-US" sz="1000" dirty="0" smtClean="0"/>
                        <a:t>– Real-Time Make-Whole Payment for Exceptional Fuel Cost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Aug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$60k-$70k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GDF Suez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5" name="Footer Placeholder 7"/>
          <p:cNvSpPr txBox="1">
            <a:spLocks/>
          </p:cNvSpPr>
          <p:nvPr/>
        </p:nvSpPr>
        <p:spPr bwMode="auto">
          <a:xfrm>
            <a:off x="7162800" y="6457950"/>
            <a:ext cx="1193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b="0" smtClean="0">
                <a:solidFill>
                  <a:prstClr val="black"/>
                </a:solidFill>
              </a:rPr>
              <a:t>ERCOT Public</a:t>
            </a:r>
            <a:endParaRPr lang="en-US" sz="12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1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65293</TotalTime>
  <Words>171</Words>
  <Application>Microsoft Office PowerPoint</Application>
  <PresentationFormat>On-screen Show (4:3)</PresentationFormat>
  <Paragraphs>55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Arial Black</vt:lpstr>
      <vt:lpstr>Custom Design</vt:lpstr>
      <vt:lpstr>PowerPoint Presentation</vt:lpstr>
      <vt:lpstr>Approved Revision Requests “Not Started” – Planned to Start in Future Months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Anderson, Troy</dc:creator>
  <cp:lastModifiedBy>Anderson, Troy</cp:lastModifiedBy>
  <cp:revision>1530</cp:revision>
  <cp:lastPrinted>2016-02-08T17:50:31Z</cp:lastPrinted>
  <dcterms:created xsi:type="dcterms:W3CDTF">2005-04-21T14:28:35Z</dcterms:created>
  <dcterms:modified xsi:type="dcterms:W3CDTF">2016-03-07T16:37:12Z</dcterms:modified>
</cp:coreProperties>
</file>