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5" autoAdjust="0"/>
    <p:restoredTop sz="99275" autoAdjust="0"/>
  </p:normalViewPr>
  <p:slideViewPr>
    <p:cSldViewPr>
      <p:cViewPr varScale="1">
        <p:scale>
          <a:sx n="103" d="100"/>
          <a:sy n="103" d="100"/>
        </p:scale>
        <p:origin x="390" y="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986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March 10, 2016</a:t>
            </a:r>
            <a:endParaRPr lang="en-US" sz="2000" kern="0" dirty="0">
              <a:latin typeface="+mn-lt"/>
            </a:endParaRPr>
          </a:p>
        </p:txBody>
      </p:sp>
      <p:sp>
        <p:nvSpPr>
          <p:cNvPr id="6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35825"/>
              </p:ext>
            </p:extLst>
          </p:nvPr>
        </p:nvGraphicFramePr>
        <p:xfrm>
          <a:off x="76201" y="762000"/>
          <a:ext cx="8991599" cy="2774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NPRR272 </a:t>
                      </a:r>
                      <a:r>
                        <a:rPr lang="en-US" sz="1000" dirty="0" smtClean="0"/>
                        <a:t>– Definition and Participation of Quick Start Generation Resources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$145k-$160k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NPRR495 </a:t>
                      </a:r>
                      <a:r>
                        <a:rPr lang="en-US" sz="1000" dirty="0" smtClean="0"/>
                        <a:t>– Changes to Ancillary Services Capacity Monitor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$105k-$125k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MISUG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NPRR736 </a:t>
                      </a:r>
                      <a:r>
                        <a:rPr lang="en-US" sz="1000" dirty="0" smtClean="0"/>
                        <a:t>– Updates to the Ancillary Service Capacity Monitor Display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$55k-$65k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SCR786 </a:t>
                      </a:r>
                      <a:r>
                        <a:rPr lang="en-US" sz="1050" dirty="0" smtClean="0"/>
                        <a:t>– Retail</a:t>
                      </a:r>
                      <a:r>
                        <a:rPr lang="en-US" sz="1050" baseline="0" dirty="0" smtClean="0"/>
                        <a:t> Market Test Environment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TDTWG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 </a:t>
                      </a:r>
                      <a:r>
                        <a:rPr lang="en-US" sz="1000" dirty="0" smtClean="0"/>
                        <a:t>– Modifications to Improve Wind Forecasting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RRGRR006 </a:t>
                      </a:r>
                      <a:r>
                        <a:rPr lang="en-US" sz="1000" dirty="0" smtClean="0"/>
                        <a:t>– Clarification of </a:t>
                      </a:r>
                      <a:r>
                        <a:rPr lang="en-US" sz="1000" dirty="0" err="1" smtClean="0"/>
                        <a:t>Desc</a:t>
                      </a:r>
                      <a:r>
                        <a:rPr lang="en-US" sz="1000" dirty="0" smtClean="0"/>
                        <a:t>. and Alignment with Resource Asset Registration Forms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RRGRR007 </a:t>
                      </a:r>
                      <a:r>
                        <a:rPr lang="en-US" sz="1000" dirty="0" smtClean="0"/>
                        <a:t>– Adding Solar Resource Registration Inputs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$65k-$85k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NPRR714 </a:t>
                      </a:r>
                      <a:r>
                        <a:rPr lang="en-US" sz="1000" dirty="0" smtClean="0"/>
                        <a:t>– Real-Time Make-Whole Payment for Exceptional Fuel Cost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GDF Suez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65293</TotalTime>
  <Words>171</Words>
  <Application>Microsoft Office PowerPoint</Application>
  <PresentationFormat>On-screen Show (4:3)</PresentationFormat>
  <Paragraphs>55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1530</cp:revision>
  <cp:lastPrinted>2016-02-08T17:50:31Z</cp:lastPrinted>
  <dcterms:created xsi:type="dcterms:W3CDTF">2005-04-21T14:28:35Z</dcterms:created>
  <dcterms:modified xsi:type="dcterms:W3CDTF">2016-03-07T16:37:12Z</dcterms:modified>
</cp:coreProperties>
</file>