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7" r:id="rId8"/>
    <p:sldId id="262" r:id="rId9"/>
    <p:sldId id="274" r:id="rId10"/>
    <p:sldId id="275" r:id="rId11"/>
    <p:sldId id="278" r:id="rId12"/>
    <p:sldId id="263" r:id="rId13"/>
    <p:sldId id="276" r:id="rId14"/>
    <p:sldId id="277" r:id="rId15"/>
    <p:sldId id="27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66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Totals for STD Dev and Monthly scores are weighted averages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9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28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Totals for Std</a:t>
            </a:r>
            <a:r>
              <a:rPr lang="en-US" dirty="0" smtClean="0"/>
              <a:t> Dev and Monthly Scores are weighted averages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February 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03/11/2016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(59</a:t>
            </a:r>
            <a:r>
              <a:rPr lang="en-US" altLang="en-US" dirty="0" smtClean="0"/>
              <a:t>) February 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09910"/>
              </p:ext>
            </p:extLst>
          </p:nvPr>
        </p:nvGraphicFramePr>
        <p:xfrm>
          <a:off x="381000" y="873975"/>
          <a:ext cx="8382000" cy="5222024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494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15,032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18,170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7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February 2016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426293"/>
              </p:ext>
            </p:extLst>
          </p:nvPr>
        </p:nvGraphicFramePr>
        <p:xfrm>
          <a:off x="228600" y="8382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84.59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71.02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87.93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82.73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83.35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INTERVALS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26488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18170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17330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100+ INT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 INT SCORED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267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Non IRR GREDP &lt; 85% </a:t>
            </a:r>
            <a:r>
              <a:rPr lang="en-US" altLang="en-US" dirty="0" smtClean="0"/>
              <a:t>02/29/2016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264439"/>
              </p:ext>
            </p:extLst>
          </p:nvPr>
        </p:nvGraphicFramePr>
        <p:xfrm>
          <a:off x="228600" y="4636532"/>
          <a:ext cx="8534400" cy="1699260"/>
        </p:xfrm>
        <a:graphic>
          <a:graphicData uri="http://schemas.openxmlformats.org/drawingml/2006/table">
            <a:tbl>
              <a:tblPr/>
              <a:tblGrid>
                <a:gridCol w="1905000"/>
                <a:gridCol w="2148840"/>
                <a:gridCol w="1066800"/>
                <a:gridCol w="1706880"/>
                <a:gridCol w="1706880"/>
              </a:tblGrid>
              <a:tr h="1752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Dev(GREDP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78.37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(52) </a:t>
            </a:r>
            <a:r>
              <a:rPr lang="en-US" altLang="en-US" dirty="0" smtClean="0"/>
              <a:t>February 2016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88493"/>
              </p:ext>
            </p:extLst>
          </p:nvPr>
        </p:nvGraphicFramePr>
        <p:xfrm>
          <a:off x="381000" y="762001"/>
          <a:ext cx="8458200" cy="5410205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7617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3,159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3,159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1,528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1,532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95.30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8.87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(52) </a:t>
            </a:r>
            <a:r>
              <a:rPr lang="en-US" altLang="en-US" dirty="0" smtClean="0"/>
              <a:t>February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79085"/>
              </p:ext>
            </p:extLst>
          </p:nvPr>
        </p:nvGraphicFramePr>
        <p:xfrm>
          <a:off x="381000" y="838200"/>
          <a:ext cx="8382000" cy="5410204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7617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(52) </a:t>
            </a:r>
            <a:r>
              <a:rPr lang="en-US" altLang="en-US" dirty="0" smtClean="0"/>
              <a:t>February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852478"/>
              </p:ext>
            </p:extLst>
          </p:nvPr>
        </p:nvGraphicFramePr>
        <p:xfrm>
          <a:off x="381000" y="762004"/>
          <a:ext cx="8458200" cy="5333993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7510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6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(52) </a:t>
            </a:r>
            <a:r>
              <a:rPr lang="en-US" altLang="en-US" dirty="0" smtClean="0"/>
              <a:t>February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38536"/>
              </p:ext>
            </p:extLst>
          </p:nvPr>
        </p:nvGraphicFramePr>
        <p:xfrm>
          <a:off x="381000" y="838207"/>
          <a:ext cx="8458200" cy="5333996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7044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8,260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8,318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1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(59</a:t>
            </a:r>
            <a:r>
              <a:rPr lang="en-US" altLang="en-US" dirty="0" smtClean="0"/>
              <a:t>) February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797223"/>
              </p:ext>
            </p:extLst>
          </p:nvPr>
        </p:nvGraphicFramePr>
        <p:xfrm>
          <a:off x="381000" y="838200"/>
          <a:ext cx="8382000" cy="5333997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704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2,370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2,586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2,138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2,347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7.49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47.48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86.50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80.80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(59</a:t>
            </a:r>
            <a:r>
              <a:rPr lang="en-US" altLang="en-US" dirty="0" smtClean="0"/>
              <a:t>) February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653376"/>
              </p:ext>
            </p:extLst>
          </p:nvPr>
        </p:nvGraphicFramePr>
        <p:xfrm>
          <a:off x="381000" y="838200"/>
          <a:ext cx="8382000" cy="5410197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7145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83.26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37.05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86.15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(59</a:t>
            </a:r>
            <a:r>
              <a:rPr lang="en-US" altLang="en-US" dirty="0" smtClean="0"/>
              <a:t>) February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092147"/>
              </p:ext>
            </p:extLst>
          </p:nvPr>
        </p:nvGraphicFramePr>
        <p:xfrm>
          <a:off x="381000" y="838200"/>
          <a:ext cx="8382000" cy="5334005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633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9.09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23.53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64.52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79.17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78.26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4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1030</Words>
  <Application>Microsoft Office PowerPoint</Application>
  <PresentationFormat>On-screen Show (4:3)</PresentationFormat>
  <Paragraphs>694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IRR Summary February 2016</vt:lpstr>
      <vt:lpstr>IRR GREDP &gt; .95  (52) February 2016</vt:lpstr>
      <vt:lpstr>IRR GREDP &gt; .95  (52) February 2016</vt:lpstr>
      <vt:lpstr>IRR GREDP &gt; .95  (52) February 2016</vt:lpstr>
      <vt:lpstr>IRR GREDP &gt; .95  (52) February 2016</vt:lpstr>
      <vt:lpstr>IRR GREDP &lt; .95  (59) February 2016</vt:lpstr>
      <vt:lpstr>IRR GREDP &lt; .95  (59) February 2016</vt:lpstr>
      <vt:lpstr>IRR GREDP &lt; .95  (59) February 2016</vt:lpstr>
      <vt:lpstr>IRR GREDP &lt; .95  (59) February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Lowrie, Gene</cp:lastModifiedBy>
  <cp:revision>48</cp:revision>
  <cp:lastPrinted>2016-01-21T20:53:15Z</cp:lastPrinted>
  <dcterms:created xsi:type="dcterms:W3CDTF">2016-01-21T15:20:31Z</dcterms:created>
  <dcterms:modified xsi:type="dcterms:W3CDTF">2016-03-02T13:21:00Z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