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2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2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4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0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0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58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91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B0DB-6BA7-4C1B-9077-7F3427A8964E}" type="datetimeFigureOut">
              <a:rPr lang="en-US" smtClean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6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OWG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S. Looney, Luminant</a:t>
            </a:r>
          </a:p>
          <a:p>
            <a:pPr algn="r"/>
            <a:r>
              <a:rPr lang="en-US" dirty="0" smtClean="0"/>
              <a:t>March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7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NPRR and NOGRR Review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i="1" u="sng" dirty="0"/>
              <a:t>151NOGRR, Alignment with NPRR748, Revisions associated with COM-002-4 and Other Clarifications Associated with Dispatch </a:t>
            </a:r>
            <a:r>
              <a:rPr lang="en-US" sz="2800" i="1" u="sng" dirty="0" smtClean="0"/>
              <a:t>Instructions (Vote)</a:t>
            </a:r>
            <a:r>
              <a:rPr lang="en-US" sz="2800" dirty="0" smtClean="0"/>
              <a:t>– Approved language and Impact Analysis, no impact.</a:t>
            </a:r>
          </a:p>
          <a:p>
            <a:r>
              <a:rPr lang="en-US" sz="2800" i="1" u="sng" dirty="0"/>
              <a:t>150NOGRR, Alignment with NPRR747, Revision of Voltage Control </a:t>
            </a:r>
            <a:r>
              <a:rPr lang="en-US" sz="2800" i="1" u="sng" dirty="0" smtClean="0"/>
              <a:t>Requirements </a:t>
            </a:r>
            <a:r>
              <a:rPr lang="en-US" sz="2800" dirty="0" smtClean="0"/>
              <a:t>– Reviewed AE comments, discussed issue in 2.7.1 with definition of Season.  ERCOT is going to review and will bring a recommendation to next OWG meeting.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441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NPRR and NOGRR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u="sng" dirty="0"/>
              <a:t>152NOGRR, Restore Synchrony between Contingency Planning for Minimum Level of Responsive Reserve Service and Real Time Contingency </a:t>
            </a:r>
            <a:r>
              <a:rPr lang="en-US" i="1" u="sng" dirty="0" smtClean="0"/>
              <a:t>Analysis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the temperature is greater than 95</a:t>
            </a:r>
            <a:r>
              <a:rPr lang="en-US" baseline="30000" dirty="0" smtClean="0"/>
              <a:t>o</a:t>
            </a:r>
            <a:r>
              <a:rPr lang="en-US" dirty="0" smtClean="0"/>
              <a:t> F  would buy additional RRS due to RDF; requested ERCOT to look at the cost benefit analysis incremental from this case.  </a:t>
            </a:r>
          </a:p>
          <a:p>
            <a:pPr lvl="1"/>
            <a:r>
              <a:rPr lang="en-US" dirty="0" smtClean="0"/>
              <a:t>Several suggested new studies.  </a:t>
            </a:r>
          </a:p>
          <a:p>
            <a:pPr lvl="1"/>
            <a:r>
              <a:rPr lang="en-US" dirty="0" smtClean="0"/>
              <a:t>Tabled.  </a:t>
            </a:r>
          </a:p>
          <a:p>
            <a:pPr lvl="1"/>
            <a:r>
              <a:rPr lang="en-US" dirty="0" smtClean="0"/>
              <a:t>If no consensus at next meeting, will bring to ROS.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NPRR and NOGRR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u="sng" dirty="0"/>
              <a:t>153NOGRR, Maintenance of Duplicate EEA Language via Alignment NOGRR </a:t>
            </a:r>
            <a:r>
              <a:rPr lang="en-US" i="1" u="sng" dirty="0" smtClean="0"/>
              <a:t>Process</a:t>
            </a:r>
          </a:p>
          <a:p>
            <a:pPr lvl="1"/>
            <a:r>
              <a:rPr lang="en-US" dirty="0" smtClean="0"/>
              <a:t>Language approved, will return to OWG for IA review.</a:t>
            </a:r>
          </a:p>
          <a:p>
            <a:pPr lvl="1"/>
            <a:r>
              <a:rPr lang="en-US" dirty="0" smtClean="0"/>
              <a:t>Recommended review by PRS.</a:t>
            </a:r>
          </a:p>
          <a:p>
            <a:pPr lvl="1"/>
            <a:r>
              <a:rPr lang="en-US" dirty="0" smtClean="0"/>
              <a:t>ERCOT will take to PRS.</a:t>
            </a:r>
          </a:p>
          <a:p>
            <a:r>
              <a:rPr lang="en-US" i="1" u="sng" dirty="0"/>
              <a:t>154NOGRR, Alignment with NPRR755 and Requirements for ERCOT WAN Installation and Exchange of Resource-Specific XML </a:t>
            </a:r>
            <a:r>
              <a:rPr lang="en-US" i="1" u="sng" dirty="0" smtClean="0"/>
              <a:t>Data </a:t>
            </a:r>
            <a:r>
              <a:rPr lang="en-US" dirty="0" smtClean="0"/>
              <a:t>–</a:t>
            </a:r>
            <a:r>
              <a:rPr lang="en-US" i="1" u="sng" dirty="0" smtClean="0"/>
              <a:t> </a:t>
            </a:r>
            <a:r>
              <a:rPr lang="en-US" dirty="0" smtClean="0"/>
              <a:t>ERCOT held a workshop on February 29.  Expecting comments.  Tabled at OWG.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282471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NPRR and NOGRR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u="sng" dirty="0"/>
              <a:t>747NPRR Revision of Voltage Control   </a:t>
            </a:r>
            <a:r>
              <a:rPr lang="en-US" i="1" u="sng" dirty="0" smtClean="0"/>
              <a:t>Requirements</a:t>
            </a:r>
            <a:r>
              <a:rPr lang="en-US" dirty="0" smtClean="0"/>
              <a:t> – </a:t>
            </a:r>
          </a:p>
          <a:p>
            <a:pPr lvl="1"/>
            <a:r>
              <a:rPr lang="en-US" dirty="0" smtClean="0"/>
              <a:t>Extensive discussion.</a:t>
            </a:r>
          </a:p>
          <a:p>
            <a:pPr lvl="1"/>
            <a:r>
              <a:rPr lang="en-US" dirty="0" smtClean="0"/>
              <a:t>TSP concerns with timing and response to voltage instructions when directing to QSEs.</a:t>
            </a:r>
          </a:p>
          <a:p>
            <a:pPr lvl="1"/>
            <a:r>
              <a:rPr lang="en-US" dirty="0" smtClean="0"/>
              <a:t>QSEs concerned with compliance with VAR-002 standard requiring GOP to monitor voltage control.</a:t>
            </a:r>
          </a:p>
          <a:p>
            <a:pPr lvl="1"/>
            <a:r>
              <a:rPr lang="en-US" dirty="0" smtClean="0"/>
              <a:t>ERCOT was requested to review AEP comments.</a:t>
            </a:r>
          </a:p>
          <a:p>
            <a:pPr lvl="1"/>
            <a:r>
              <a:rPr lang="en-US" dirty="0" smtClean="0"/>
              <a:t>Request for opinion of TRE.</a:t>
            </a:r>
          </a:p>
          <a:p>
            <a:pPr lvl="1"/>
            <a:r>
              <a:rPr lang="en-US" dirty="0" smtClean="0"/>
              <a:t>Tabled by OWG.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31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288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OWG Update to ROS</vt:lpstr>
      <vt:lpstr>NPRR and NOGRR Review</vt:lpstr>
      <vt:lpstr>NPRR and NOGRR Review</vt:lpstr>
      <vt:lpstr>NPRR and NOGRR Review</vt:lpstr>
      <vt:lpstr>NPRR and NOGRR Review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OWG Update to ROS</dc:title>
  <dc:creator>Luminant</dc:creator>
  <cp:lastModifiedBy>Luminant</cp:lastModifiedBy>
  <cp:revision>4</cp:revision>
  <dcterms:created xsi:type="dcterms:W3CDTF">2016-03-01T15:02:49Z</dcterms:created>
  <dcterms:modified xsi:type="dcterms:W3CDTF">2016-03-01T15:30:07Z</dcterms:modified>
</cp:coreProperties>
</file>