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63" r:id="rId2"/>
    <p:sldMasterId id="2147483676" r:id="rId3"/>
  </p:sldMasterIdLst>
  <p:notesMasterIdLst>
    <p:notesMasterId r:id="rId12"/>
  </p:notesMasterIdLst>
  <p:handoutMasterIdLst>
    <p:handoutMasterId r:id="rId13"/>
  </p:handoutMasterIdLst>
  <p:sldIdLst>
    <p:sldId id="367" r:id="rId4"/>
    <p:sldId id="377" r:id="rId5"/>
    <p:sldId id="378" r:id="rId6"/>
    <p:sldId id="375" r:id="rId7"/>
    <p:sldId id="376" r:id="rId8"/>
    <p:sldId id="379" r:id="rId9"/>
    <p:sldId id="368" r:id="rId10"/>
    <p:sldId id="369" r:id="rId11"/>
  </p:sldIdLst>
  <p:sldSz cx="9144000" cy="6858000" type="screen4x3"/>
  <p:notesSz cx="6858000" cy="9180513"/>
  <p:defaultTextStyle>
    <a:defPPr>
      <a:defRPr lang="en-US"/>
    </a:defPPr>
    <a:lvl1pPr algn="l" rtl="0" fontAlgn="base">
      <a:spcBef>
        <a:spcPct val="0"/>
      </a:spcBef>
      <a:spcAft>
        <a:spcPct val="0"/>
      </a:spcAft>
      <a:defRPr b="1" kern="1200">
        <a:solidFill>
          <a:schemeClr val="tx1"/>
        </a:solidFill>
        <a:latin typeface="Times New Roman" pitchFamily="18" charset="0"/>
        <a:ea typeface="+mn-ea"/>
        <a:cs typeface="+mn-cs"/>
      </a:defRPr>
    </a:lvl1pPr>
    <a:lvl2pPr marL="457200" algn="l" rtl="0" fontAlgn="base">
      <a:spcBef>
        <a:spcPct val="0"/>
      </a:spcBef>
      <a:spcAft>
        <a:spcPct val="0"/>
      </a:spcAft>
      <a:defRPr b="1" kern="1200">
        <a:solidFill>
          <a:schemeClr val="tx1"/>
        </a:solidFill>
        <a:latin typeface="Times New Roman" pitchFamily="18" charset="0"/>
        <a:ea typeface="+mn-ea"/>
        <a:cs typeface="+mn-cs"/>
      </a:defRPr>
    </a:lvl2pPr>
    <a:lvl3pPr marL="914400" algn="l" rtl="0" fontAlgn="base">
      <a:spcBef>
        <a:spcPct val="0"/>
      </a:spcBef>
      <a:spcAft>
        <a:spcPct val="0"/>
      </a:spcAft>
      <a:defRPr b="1" kern="1200">
        <a:solidFill>
          <a:schemeClr val="tx1"/>
        </a:solidFill>
        <a:latin typeface="Times New Roman" pitchFamily="18" charset="0"/>
        <a:ea typeface="+mn-ea"/>
        <a:cs typeface="+mn-cs"/>
      </a:defRPr>
    </a:lvl3pPr>
    <a:lvl4pPr marL="1371600" algn="l" rtl="0" fontAlgn="base">
      <a:spcBef>
        <a:spcPct val="0"/>
      </a:spcBef>
      <a:spcAft>
        <a:spcPct val="0"/>
      </a:spcAft>
      <a:defRPr b="1" kern="1200">
        <a:solidFill>
          <a:schemeClr val="tx1"/>
        </a:solidFill>
        <a:latin typeface="Times New Roman" pitchFamily="18" charset="0"/>
        <a:ea typeface="+mn-ea"/>
        <a:cs typeface="+mn-cs"/>
      </a:defRPr>
    </a:lvl4pPr>
    <a:lvl5pPr marL="1828800" algn="l" rtl="0" fontAlgn="base">
      <a:spcBef>
        <a:spcPct val="0"/>
      </a:spcBef>
      <a:spcAft>
        <a:spcPct val="0"/>
      </a:spcAft>
      <a:defRPr b="1" kern="1200">
        <a:solidFill>
          <a:schemeClr val="tx1"/>
        </a:solidFill>
        <a:latin typeface="Times New Roman" pitchFamily="18" charset="0"/>
        <a:ea typeface="+mn-ea"/>
        <a:cs typeface="+mn-cs"/>
      </a:defRPr>
    </a:lvl5pPr>
    <a:lvl6pPr marL="2286000" algn="l" defTabSz="914400" rtl="0" eaLnBrk="1" latinLnBrk="0" hangingPunct="1">
      <a:defRPr b="1" kern="1200">
        <a:solidFill>
          <a:schemeClr val="tx1"/>
        </a:solidFill>
        <a:latin typeface="Times New Roman" pitchFamily="18" charset="0"/>
        <a:ea typeface="+mn-ea"/>
        <a:cs typeface="+mn-cs"/>
      </a:defRPr>
    </a:lvl6pPr>
    <a:lvl7pPr marL="2743200" algn="l" defTabSz="914400" rtl="0" eaLnBrk="1" latinLnBrk="0" hangingPunct="1">
      <a:defRPr b="1" kern="1200">
        <a:solidFill>
          <a:schemeClr val="tx1"/>
        </a:solidFill>
        <a:latin typeface="Times New Roman" pitchFamily="18" charset="0"/>
        <a:ea typeface="+mn-ea"/>
        <a:cs typeface="+mn-cs"/>
      </a:defRPr>
    </a:lvl7pPr>
    <a:lvl8pPr marL="3200400" algn="l" defTabSz="914400" rtl="0" eaLnBrk="1" latinLnBrk="0" hangingPunct="1">
      <a:defRPr b="1" kern="1200">
        <a:solidFill>
          <a:schemeClr val="tx1"/>
        </a:solidFill>
        <a:latin typeface="Times New Roman" pitchFamily="18" charset="0"/>
        <a:ea typeface="+mn-ea"/>
        <a:cs typeface="+mn-cs"/>
      </a:defRPr>
    </a:lvl8pPr>
    <a:lvl9pPr marL="3657600" algn="l" defTabSz="914400" rtl="0" eaLnBrk="1" latinLnBrk="0" hangingPunct="1">
      <a:defRPr b="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3300"/>
    <a:srgbClr val="EAEAEA"/>
    <a:srgbClr val="008000"/>
    <a:srgbClr val="000099"/>
    <a:srgbClr val="FFFF66"/>
    <a:srgbClr val="006666"/>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00" autoAdjust="0"/>
    <p:restoredTop sz="94605" autoAdjust="0"/>
  </p:normalViewPr>
  <p:slideViewPr>
    <p:cSldViewPr>
      <p:cViewPr varScale="1">
        <p:scale>
          <a:sx n="94" d="100"/>
          <a:sy n="94" d="100"/>
        </p:scale>
        <p:origin x="-1362" y="-90"/>
      </p:cViewPr>
      <p:guideLst>
        <p:guide orient="horz" pos="2160"/>
        <p:guide pos="2880"/>
      </p:guideLst>
    </p:cSldViewPr>
  </p:slideViewPr>
  <p:outlineViewPr>
    <p:cViewPr>
      <p:scale>
        <a:sx n="50" d="100"/>
        <a:sy n="50" d="100"/>
      </p:scale>
      <p:origin x="0" y="7205"/>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3388" cy="458788"/>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lvl1pPr defTabSz="925513">
              <a:defRPr sz="1200" b="0"/>
            </a:lvl1pPr>
          </a:lstStyle>
          <a:p>
            <a:pPr>
              <a:defRPr/>
            </a:pPr>
            <a:endParaRPr lang="en-US"/>
          </a:p>
        </p:txBody>
      </p:sp>
      <p:sp>
        <p:nvSpPr>
          <p:cNvPr id="20483" name="Rectangle 3"/>
          <p:cNvSpPr>
            <a:spLocks noGrp="1" noChangeArrowheads="1"/>
          </p:cNvSpPr>
          <p:nvPr>
            <p:ph type="dt" sz="quarter" idx="1"/>
          </p:nvPr>
        </p:nvSpPr>
        <p:spPr bwMode="auto">
          <a:xfrm>
            <a:off x="3884613" y="0"/>
            <a:ext cx="2973387" cy="458788"/>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lvl1pPr algn="r" defTabSz="925513">
              <a:defRPr sz="1200" b="0"/>
            </a:lvl1pPr>
          </a:lstStyle>
          <a:p>
            <a:pPr>
              <a:defRPr/>
            </a:pPr>
            <a:endParaRPr lang="en-US"/>
          </a:p>
        </p:txBody>
      </p:sp>
      <p:sp>
        <p:nvSpPr>
          <p:cNvPr id="20484" name="Rectangle 4"/>
          <p:cNvSpPr>
            <a:spLocks noGrp="1" noChangeArrowheads="1"/>
          </p:cNvSpPr>
          <p:nvPr>
            <p:ph type="ftr" sz="quarter" idx="2"/>
          </p:nvPr>
        </p:nvSpPr>
        <p:spPr bwMode="auto">
          <a:xfrm>
            <a:off x="0" y="8721725"/>
            <a:ext cx="2973388" cy="458788"/>
          </a:xfrm>
          <a:prstGeom prst="rect">
            <a:avLst/>
          </a:prstGeom>
          <a:noFill/>
          <a:ln w="9525">
            <a:noFill/>
            <a:miter lim="800000"/>
            <a:headEnd/>
            <a:tailEnd/>
          </a:ln>
          <a:effectLst/>
        </p:spPr>
        <p:txBody>
          <a:bodyPr vert="horz" wrap="square" lIns="92481" tIns="46239" rIns="92481" bIns="46239" numCol="1" anchor="b" anchorCtr="0" compatLnSpc="1">
            <a:prstTxWarp prst="textNoShape">
              <a:avLst/>
            </a:prstTxWarp>
          </a:bodyPr>
          <a:lstStyle>
            <a:lvl1pPr defTabSz="925513">
              <a:defRPr sz="1200" b="0"/>
            </a:lvl1pPr>
          </a:lstStyle>
          <a:p>
            <a:pPr>
              <a:defRPr/>
            </a:pPr>
            <a:endParaRPr lang="en-US"/>
          </a:p>
        </p:txBody>
      </p:sp>
      <p:sp>
        <p:nvSpPr>
          <p:cNvPr id="20485" name="Rectangle 5"/>
          <p:cNvSpPr>
            <a:spLocks noGrp="1" noChangeArrowheads="1"/>
          </p:cNvSpPr>
          <p:nvPr>
            <p:ph type="sldNum" sz="quarter" idx="3"/>
          </p:nvPr>
        </p:nvSpPr>
        <p:spPr bwMode="auto">
          <a:xfrm>
            <a:off x="3884613" y="8721725"/>
            <a:ext cx="2973387" cy="458788"/>
          </a:xfrm>
          <a:prstGeom prst="rect">
            <a:avLst/>
          </a:prstGeom>
          <a:noFill/>
          <a:ln w="9525">
            <a:noFill/>
            <a:miter lim="800000"/>
            <a:headEnd/>
            <a:tailEnd/>
          </a:ln>
          <a:effectLst/>
        </p:spPr>
        <p:txBody>
          <a:bodyPr vert="horz" wrap="square" lIns="92481" tIns="46239" rIns="92481" bIns="46239" numCol="1" anchor="b" anchorCtr="0" compatLnSpc="1">
            <a:prstTxWarp prst="textNoShape">
              <a:avLst/>
            </a:prstTxWarp>
          </a:bodyPr>
          <a:lstStyle>
            <a:lvl1pPr algn="r" defTabSz="925513">
              <a:defRPr sz="1200" b="0"/>
            </a:lvl1pPr>
          </a:lstStyle>
          <a:p>
            <a:pPr>
              <a:defRPr/>
            </a:pPr>
            <a:fld id="{AC59E325-52FC-4B5A-9149-BF9BB67BD648}" type="slidenum">
              <a:rPr lang="en-US"/>
              <a:pPr>
                <a:defRPr/>
              </a:pPr>
              <a:t>‹#›</a:t>
            </a:fld>
            <a:endParaRPr lang="en-US" dirty="0"/>
          </a:p>
        </p:txBody>
      </p:sp>
    </p:spTree>
    <p:extLst>
      <p:ext uri="{BB962C8B-B14F-4D97-AF65-F5344CB8AC3E}">
        <p14:creationId xmlns:p14="http://schemas.microsoft.com/office/powerpoint/2010/main" val="34354838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3388" cy="458788"/>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lvl1pPr defTabSz="925513">
              <a:defRPr sz="1200" b="0"/>
            </a:lvl1pPr>
          </a:lstStyle>
          <a:p>
            <a:pPr>
              <a:defRPr/>
            </a:pPr>
            <a:endParaRPr lang="en-US"/>
          </a:p>
        </p:txBody>
      </p:sp>
      <p:sp>
        <p:nvSpPr>
          <p:cNvPr id="36867" name="Rectangle 3"/>
          <p:cNvSpPr>
            <a:spLocks noGrp="1" noChangeArrowheads="1"/>
          </p:cNvSpPr>
          <p:nvPr>
            <p:ph type="dt" idx="1"/>
          </p:nvPr>
        </p:nvSpPr>
        <p:spPr bwMode="auto">
          <a:xfrm>
            <a:off x="3884613" y="0"/>
            <a:ext cx="2973387" cy="458788"/>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lvl1pPr algn="r" defTabSz="925513">
              <a:defRPr sz="1200" b="0"/>
            </a:lvl1pPr>
          </a:lstStyle>
          <a:p>
            <a:pPr>
              <a:defRPr/>
            </a:pPr>
            <a:endParaRPr lang="en-US"/>
          </a:p>
        </p:txBody>
      </p:sp>
      <p:sp>
        <p:nvSpPr>
          <p:cNvPr id="8196" name="Rectangle 4"/>
          <p:cNvSpPr>
            <a:spLocks noGrp="1" noRot="1" noChangeAspect="1" noChangeArrowheads="1" noTextEdit="1"/>
          </p:cNvSpPr>
          <p:nvPr>
            <p:ph type="sldImg" idx="2"/>
          </p:nvPr>
        </p:nvSpPr>
        <p:spPr bwMode="auto">
          <a:xfrm>
            <a:off x="1138238" y="687388"/>
            <a:ext cx="4592637" cy="34448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914400" y="4360863"/>
            <a:ext cx="5029200" cy="4132262"/>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721725"/>
            <a:ext cx="2973388" cy="458788"/>
          </a:xfrm>
          <a:prstGeom prst="rect">
            <a:avLst/>
          </a:prstGeom>
          <a:noFill/>
          <a:ln w="9525">
            <a:noFill/>
            <a:miter lim="800000"/>
            <a:headEnd/>
            <a:tailEnd/>
          </a:ln>
          <a:effectLst/>
        </p:spPr>
        <p:txBody>
          <a:bodyPr vert="horz" wrap="square" lIns="92481" tIns="46239" rIns="92481" bIns="46239" numCol="1" anchor="b" anchorCtr="0" compatLnSpc="1">
            <a:prstTxWarp prst="textNoShape">
              <a:avLst/>
            </a:prstTxWarp>
          </a:bodyPr>
          <a:lstStyle>
            <a:lvl1pPr defTabSz="925513">
              <a:defRPr sz="1200" b="0"/>
            </a:lvl1pPr>
          </a:lstStyle>
          <a:p>
            <a:pPr>
              <a:defRPr/>
            </a:pPr>
            <a:endParaRPr lang="en-US"/>
          </a:p>
        </p:txBody>
      </p:sp>
      <p:sp>
        <p:nvSpPr>
          <p:cNvPr id="36871" name="Rectangle 7"/>
          <p:cNvSpPr>
            <a:spLocks noGrp="1" noChangeArrowheads="1"/>
          </p:cNvSpPr>
          <p:nvPr>
            <p:ph type="sldNum" sz="quarter" idx="5"/>
          </p:nvPr>
        </p:nvSpPr>
        <p:spPr bwMode="auto">
          <a:xfrm>
            <a:off x="3884613" y="8721725"/>
            <a:ext cx="2973387" cy="458788"/>
          </a:xfrm>
          <a:prstGeom prst="rect">
            <a:avLst/>
          </a:prstGeom>
          <a:noFill/>
          <a:ln w="9525">
            <a:noFill/>
            <a:miter lim="800000"/>
            <a:headEnd/>
            <a:tailEnd/>
          </a:ln>
          <a:effectLst/>
        </p:spPr>
        <p:txBody>
          <a:bodyPr vert="horz" wrap="square" lIns="92481" tIns="46239" rIns="92481" bIns="46239" numCol="1" anchor="b" anchorCtr="0" compatLnSpc="1">
            <a:prstTxWarp prst="textNoShape">
              <a:avLst/>
            </a:prstTxWarp>
          </a:bodyPr>
          <a:lstStyle>
            <a:lvl1pPr algn="r" defTabSz="925513">
              <a:defRPr sz="1200" b="0"/>
            </a:lvl1pPr>
          </a:lstStyle>
          <a:p>
            <a:pPr>
              <a:defRPr/>
            </a:pPr>
            <a:fld id="{38245C1E-786B-4B6C-9B8F-AD2DE3CCACCB}" type="slidenum">
              <a:rPr lang="en-US"/>
              <a:pPr>
                <a:defRPr/>
              </a:pPr>
              <a:t>‹#›</a:t>
            </a:fld>
            <a:endParaRPr lang="en-US" dirty="0"/>
          </a:p>
        </p:txBody>
      </p:sp>
    </p:spTree>
    <p:extLst>
      <p:ext uri="{BB962C8B-B14F-4D97-AF65-F5344CB8AC3E}">
        <p14:creationId xmlns:p14="http://schemas.microsoft.com/office/powerpoint/2010/main" val="15233205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C07D394A-84D6-47DE-BE59-6A4F6CB23A23}" type="slidenum">
              <a:rPr lang="en-US" altLang="en-US">
                <a:solidFill>
                  <a:srgbClr val="000000"/>
                </a:solidFill>
                <a:latin typeface="Times New Roman" pitchFamily="18" charset="0"/>
              </a:rPr>
              <a:pPr eaLnBrk="1" hangingPunct="1">
                <a:spcBef>
                  <a:spcPct val="0"/>
                </a:spcBef>
              </a:pPr>
              <a:t>1</a:t>
            </a:fld>
            <a:endParaRPr lang="en-US" altLang="en-US">
              <a:solidFill>
                <a:srgbClr val="000000"/>
              </a:solidFill>
              <a:latin typeface="Times New Roman" pitchFamily="18" charset="0"/>
            </a:endParaRPr>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216CDBE-B8B6-490F-A5A5-8B3CBF3B3E4C}" type="slidenum">
              <a:rPr lang="en-US"/>
              <a:pPr>
                <a:defRPr/>
              </a:pPr>
              <a:t>‹#›</a:t>
            </a:fld>
            <a:endParaRPr lang="en-US" dirty="0"/>
          </a:p>
        </p:txBody>
      </p:sp>
    </p:spTree>
    <p:extLst>
      <p:ext uri="{BB962C8B-B14F-4D97-AF65-F5344CB8AC3E}">
        <p14:creationId xmlns:p14="http://schemas.microsoft.com/office/powerpoint/2010/main" val="453874592"/>
      </p:ext>
    </p:extLst>
  </p:cSld>
  <p:clrMapOvr>
    <a:masterClrMapping/>
  </p:clrMapOvr>
  <p:transition>
    <p:zoom dir="in"/>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A350F3C-01A0-4D9F-924D-BD93A4DB62AF}" type="slidenum">
              <a:rPr lang="en-US"/>
              <a:pPr>
                <a:defRPr/>
              </a:pPr>
              <a:t>‹#›</a:t>
            </a:fld>
            <a:endParaRPr lang="en-US" dirty="0"/>
          </a:p>
        </p:txBody>
      </p:sp>
    </p:spTree>
    <p:extLst>
      <p:ext uri="{BB962C8B-B14F-4D97-AF65-F5344CB8AC3E}">
        <p14:creationId xmlns:p14="http://schemas.microsoft.com/office/powerpoint/2010/main" val="1299458654"/>
      </p:ext>
    </p:extLst>
  </p:cSld>
  <p:clrMapOvr>
    <a:masterClrMapping/>
  </p:clrMapOvr>
  <p:transition>
    <p:zoom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2942106-6161-4A75-AFB2-6ACEAE3FE103}" type="slidenum">
              <a:rPr lang="en-US"/>
              <a:pPr>
                <a:defRPr/>
              </a:pPr>
              <a:t>‹#›</a:t>
            </a:fld>
            <a:endParaRPr lang="en-US" dirty="0"/>
          </a:p>
        </p:txBody>
      </p:sp>
    </p:spTree>
    <p:extLst>
      <p:ext uri="{BB962C8B-B14F-4D97-AF65-F5344CB8AC3E}">
        <p14:creationId xmlns:p14="http://schemas.microsoft.com/office/powerpoint/2010/main" val="1015792707"/>
      </p:ext>
    </p:extLst>
  </p:cSld>
  <p:clrMapOvr>
    <a:masterClrMapping/>
  </p:clrMapOvr>
  <p:transition>
    <p:zoom dir="in"/>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4FC583-0679-4513-B57F-E704926315A8}" type="slidenum">
              <a:rPr lang="en-US"/>
              <a:pPr>
                <a:defRPr/>
              </a:pPr>
              <a:t>‹#›</a:t>
            </a:fld>
            <a:endParaRPr lang="en-US"/>
          </a:p>
        </p:txBody>
      </p:sp>
    </p:spTree>
    <p:extLst>
      <p:ext uri="{BB962C8B-B14F-4D97-AF65-F5344CB8AC3E}">
        <p14:creationId xmlns:p14="http://schemas.microsoft.com/office/powerpoint/2010/main" val="3528844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884A082-DAFD-469A-BCF1-753A40DBAF1E}" type="slidenum">
              <a:rPr lang="en-US"/>
              <a:pPr>
                <a:defRPr/>
              </a:pPr>
              <a:t>‹#›</a:t>
            </a:fld>
            <a:endParaRPr lang="en-US"/>
          </a:p>
        </p:txBody>
      </p:sp>
    </p:spTree>
    <p:extLst>
      <p:ext uri="{BB962C8B-B14F-4D97-AF65-F5344CB8AC3E}">
        <p14:creationId xmlns:p14="http://schemas.microsoft.com/office/powerpoint/2010/main" val="2945585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5EA6590-0B45-4A28-891C-BBA111C6B130}" type="slidenum">
              <a:rPr lang="en-US"/>
              <a:pPr>
                <a:defRPr/>
              </a:pPr>
              <a:t>‹#›</a:t>
            </a:fld>
            <a:endParaRPr lang="en-US"/>
          </a:p>
        </p:txBody>
      </p:sp>
    </p:spTree>
    <p:extLst>
      <p:ext uri="{BB962C8B-B14F-4D97-AF65-F5344CB8AC3E}">
        <p14:creationId xmlns:p14="http://schemas.microsoft.com/office/powerpoint/2010/main" val="2650890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503EA22-1120-4C43-9C19-08778E8B69EE}" type="slidenum">
              <a:rPr lang="en-US"/>
              <a:pPr>
                <a:defRPr/>
              </a:pPr>
              <a:t>‹#›</a:t>
            </a:fld>
            <a:endParaRPr lang="en-US"/>
          </a:p>
        </p:txBody>
      </p:sp>
    </p:spTree>
    <p:extLst>
      <p:ext uri="{BB962C8B-B14F-4D97-AF65-F5344CB8AC3E}">
        <p14:creationId xmlns:p14="http://schemas.microsoft.com/office/powerpoint/2010/main" val="22715581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DF39926-67CD-4DEA-94B6-58D05F2EB460}" type="slidenum">
              <a:rPr lang="en-US"/>
              <a:pPr>
                <a:defRPr/>
              </a:pPr>
              <a:t>‹#›</a:t>
            </a:fld>
            <a:endParaRPr lang="en-US"/>
          </a:p>
        </p:txBody>
      </p:sp>
    </p:spTree>
    <p:extLst>
      <p:ext uri="{BB962C8B-B14F-4D97-AF65-F5344CB8AC3E}">
        <p14:creationId xmlns:p14="http://schemas.microsoft.com/office/powerpoint/2010/main" val="22011516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F5AA58F-D44F-41E8-9FAA-B588D22F6198}" type="slidenum">
              <a:rPr lang="en-US"/>
              <a:pPr>
                <a:defRPr/>
              </a:pPr>
              <a:t>‹#›</a:t>
            </a:fld>
            <a:endParaRPr lang="en-US"/>
          </a:p>
        </p:txBody>
      </p:sp>
    </p:spTree>
    <p:extLst>
      <p:ext uri="{BB962C8B-B14F-4D97-AF65-F5344CB8AC3E}">
        <p14:creationId xmlns:p14="http://schemas.microsoft.com/office/powerpoint/2010/main" val="40641647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734502E-91A8-4528-A829-9031CF3AFFBB}" type="slidenum">
              <a:rPr lang="en-US"/>
              <a:pPr>
                <a:defRPr/>
              </a:pPr>
              <a:t>‹#›</a:t>
            </a:fld>
            <a:endParaRPr lang="en-US"/>
          </a:p>
        </p:txBody>
      </p:sp>
    </p:spTree>
    <p:extLst>
      <p:ext uri="{BB962C8B-B14F-4D97-AF65-F5344CB8AC3E}">
        <p14:creationId xmlns:p14="http://schemas.microsoft.com/office/powerpoint/2010/main" val="35851995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634F5F6-E3E3-4A6F-81BC-D600EAA2A8B4}" type="slidenum">
              <a:rPr lang="en-US"/>
              <a:pPr>
                <a:defRPr/>
              </a:pPr>
              <a:t>‹#›</a:t>
            </a:fld>
            <a:endParaRPr lang="en-US"/>
          </a:p>
        </p:txBody>
      </p:sp>
    </p:spTree>
    <p:extLst>
      <p:ext uri="{BB962C8B-B14F-4D97-AF65-F5344CB8AC3E}">
        <p14:creationId xmlns:p14="http://schemas.microsoft.com/office/powerpoint/2010/main" val="3849548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6DD851-62C6-4FF1-BB56-7EB595208C34}" type="slidenum">
              <a:rPr lang="en-US"/>
              <a:pPr>
                <a:defRPr/>
              </a:pPr>
              <a:t>‹#›</a:t>
            </a:fld>
            <a:endParaRPr lang="en-US" dirty="0"/>
          </a:p>
        </p:txBody>
      </p:sp>
    </p:spTree>
    <p:extLst>
      <p:ext uri="{BB962C8B-B14F-4D97-AF65-F5344CB8AC3E}">
        <p14:creationId xmlns:p14="http://schemas.microsoft.com/office/powerpoint/2010/main" val="1129994771"/>
      </p:ext>
    </p:extLst>
  </p:cSld>
  <p:clrMapOvr>
    <a:masterClrMapping/>
  </p:clrMapOvr>
  <p:transition>
    <p:zoom dir="in"/>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EBCC024-4D37-4BD0-95C9-45B741A04F37}" type="slidenum">
              <a:rPr lang="en-US"/>
              <a:pPr>
                <a:defRPr/>
              </a:pPr>
              <a:t>‹#›</a:t>
            </a:fld>
            <a:endParaRPr lang="en-US"/>
          </a:p>
        </p:txBody>
      </p:sp>
    </p:spTree>
    <p:extLst>
      <p:ext uri="{BB962C8B-B14F-4D97-AF65-F5344CB8AC3E}">
        <p14:creationId xmlns:p14="http://schemas.microsoft.com/office/powerpoint/2010/main" val="26823360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7071136-6107-4C1D-BD30-A73A0AE573FB}" type="slidenum">
              <a:rPr lang="en-US"/>
              <a:pPr>
                <a:defRPr/>
              </a:pPr>
              <a:t>‹#›</a:t>
            </a:fld>
            <a:endParaRPr lang="en-US"/>
          </a:p>
        </p:txBody>
      </p:sp>
    </p:spTree>
    <p:extLst>
      <p:ext uri="{BB962C8B-B14F-4D97-AF65-F5344CB8AC3E}">
        <p14:creationId xmlns:p14="http://schemas.microsoft.com/office/powerpoint/2010/main" val="39171854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8B7FC-4ED9-4837-AC46-DF263E928EA2}" type="slidenum">
              <a:rPr lang="en-US"/>
              <a:pPr>
                <a:defRPr/>
              </a:pPr>
              <a:t>‹#›</a:t>
            </a:fld>
            <a:endParaRPr lang="en-US"/>
          </a:p>
        </p:txBody>
      </p:sp>
    </p:spTree>
    <p:extLst>
      <p:ext uri="{BB962C8B-B14F-4D97-AF65-F5344CB8AC3E}">
        <p14:creationId xmlns:p14="http://schemas.microsoft.com/office/powerpoint/2010/main" val="38960467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06C73F8-1E3B-47D7-9760-263BA84F59C9}" type="slidenum">
              <a:rPr lang="en-US"/>
              <a:pPr>
                <a:defRPr/>
              </a:pPr>
              <a:t>‹#›</a:t>
            </a:fld>
            <a:endParaRPr lang="en-US"/>
          </a:p>
        </p:txBody>
      </p:sp>
    </p:spTree>
    <p:extLst>
      <p:ext uri="{BB962C8B-B14F-4D97-AF65-F5344CB8AC3E}">
        <p14:creationId xmlns:p14="http://schemas.microsoft.com/office/powerpoint/2010/main" val="11899232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5F4670-5DBD-4008-92E7-E19F0BEB3F2F}" type="slidenum">
              <a:rPr lang="en-US"/>
              <a:pPr>
                <a:defRPr/>
              </a:pPr>
              <a:t>‹#›</a:t>
            </a:fld>
            <a:endParaRPr lang="en-US"/>
          </a:p>
        </p:txBody>
      </p:sp>
    </p:spTree>
    <p:extLst>
      <p:ext uri="{BB962C8B-B14F-4D97-AF65-F5344CB8AC3E}">
        <p14:creationId xmlns:p14="http://schemas.microsoft.com/office/powerpoint/2010/main" val="14730073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6E9479-8F82-4118-BFCC-1F40E29349E2}" type="slidenum">
              <a:rPr lang="en-US"/>
              <a:pPr>
                <a:defRPr/>
              </a:pPr>
              <a:t>‹#›</a:t>
            </a:fld>
            <a:endParaRPr lang="en-US"/>
          </a:p>
        </p:txBody>
      </p:sp>
    </p:spTree>
    <p:extLst>
      <p:ext uri="{BB962C8B-B14F-4D97-AF65-F5344CB8AC3E}">
        <p14:creationId xmlns:p14="http://schemas.microsoft.com/office/powerpoint/2010/main" val="4162560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4F5CA08-318B-4F92-9492-5B6B4221DB2C}" type="slidenum">
              <a:rPr lang="en-US"/>
              <a:pPr>
                <a:defRPr/>
              </a:pPr>
              <a:t>‹#›</a:t>
            </a:fld>
            <a:endParaRPr lang="en-US"/>
          </a:p>
        </p:txBody>
      </p:sp>
    </p:spTree>
    <p:extLst>
      <p:ext uri="{BB962C8B-B14F-4D97-AF65-F5344CB8AC3E}">
        <p14:creationId xmlns:p14="http://schemas.microsoft.com/office/powerpoint/2010/main" val="14607208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6FC3DDD-ED95-46B8-866E-6F4836A13B11}" type="slidenum">
              <a:rPr lang="en-US"/>
              <a:pPr>
                <a:defRPr/>
              </a:pPr>
              <a:t>‹#›</a:t>
            </a:fld>
            <a:endParaRPr lang="en-US"/>
          </a:p>
        </p:txBody>
      </p:sp>
    </p:spTree>
    <p:extLst>
      <p:ext uri="{BB962C8B-B14F-4D97-AF65-F5344CB8AC3E}">
        <p14:creationId xmlns:p14="http://schemas.microsoft.com/office/powerpoint/2010/main" val="25116306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BC508D7-BA96-4A66-BD03-0CBBAD118DD5}" type="slidenum">
              <a:rPr lang="en-US"/>
              <a:pPr>
                <a:defRPr/>
              </a:pPr>
              <a:t>‹#›</a:t>
            </a:fld>
            <a:endParaRPr lang="en-US"/>
          </a:p>
        </p:txBody>
      </p:sp>
    </p:spTree>
    <p:extLst>
      <p:ext uri="{BB962C8B-B14F-4D97-AF65-F5344CB8AC3E}">
        <p14:creationId xmlns:p14="http://schemas.microsoft.com/office/powerpoint/2010/main" val="33837633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D8BA748-1F16-4BFC-9C49-1FCF25EB69B7}" type="slidenum">
              <a:rPr lang="en-US"/>
              <a:pPr>
                <a:defRPr/>
              </a:pPr>
              <a:t>‹#›</a:t>
            </a:fld>
            <a:endParaRPr lang="en-US"/>
          </a:p>
        </p:txBody>
      </p:sp>
    </p:spTree>
    <p:extLst>
      <p:ext uri="{BB962C8B-B14F-4D97-AF65-F5344CB8AC3E}">
        <p14:creationId xmlns:p14="http://schemas.microsoft.com/office/powerpoint/2010/main" val="857479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68AA0EF-0C73-43B5-9078-F55A1D4F8D6B}" type="slidenum">
              <a:rPr lang="en-US"/>
              <a:pPr>
                <a:defRPr/>
              </a:pPr>
              <a:t>‹#›</a:t>
            </a:fld>
            <a:endParaRPr lang="en-US" dirty="0"/>
          </a:p>
        </p:txBody>
      </p:sp>
    </p:spTree>
    <p:extLst>
      <p:ext uri="{BB962C8B-B14F-4D97-AF65-F5344CB8AC3E}">
        <p14:creationId xmlns:p14="http://schemas.microsoft.com/office/powerpoint/2010/main" val="2732260854"/>
      </p:ext>
    </p:extLst>
  </p:cSld>
  <p:clrMapOvr>
    <a:masterClrMapping/>
  </p:clrMapOvr>
  <p:transition>
    <p:zoom dir="in"/>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9D24F9D-8EFC-41BB-8EF5-C1FFB68BE931}" type="slidenum">
              <a:rPr lang="en-US"/>
              <a:pPr>
                <a:defRPr/>
              </a:pPr>
              <a:t>‹#›</a:t>
            </a:fld>
            <a:endParaRPr lang="en-US"/>
          </a:p>
        </p:txBody>
      </p:sp>
    </p:spTree>
    <p:extLst>
      <p:ext uri="{BB962C8B-B14F-4D97-AF65-F5344CB8AC3E}">
        <p14:creationId xmlns:p14="http://schemas.microsoft.com/office/powerpoint/2010/main" val="27111179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60C1CAA-C21C-43D8-B1F0-8CF532775CD8}" type="slidenum">
              <a:rPr lang="en-US"/>
              <a:pPr>
                <a:defRPr/>
              </a:pPr>
              <a:t>‹#›</a:t>
            </a:fld>
            <a:endParaRPr lang="en-US"/>
          </a:p>
        </p:txBody>
      </p:sp>
    </p:spTree>
    <p:extLst>
      <p:ext uri="{BB962C8B-B14F-4D97-AF65-F5344CB8AC3E}">
        <p14:creationId xmlns:p14="http://schemas.microsoft.com/office/powerpoint/2010/main" val="6969959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42F7F55-3ABA-4EFD-BE55-E332C295F4AC}" type="slidenum">
              <a:rPr lang="en-US"/>
              <a:pPr>
                <a:defRPr/>
              </a:pPr>
              <a:t>‹#›</a:t>
            </a:fld>
            <a:endParaRPr lang="en-US"/>
          </a:p>
        </p:txBody>
      </p:sp>
    </p:spTree>
    <p:extLst>
      <p:ext uri="{BB962C8B-B14F-4D97-AF65-F5344CB8AC3E}">
        <p14:creationId xmlns:p14="http://schemas.microsoft.com/office/powerpoint/2010/main" val="3927860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59F65E-61FA-43A7-8F90-91A0AFD8969F}" type="slidenum">
              <a:rPr lang="en-US"/>
              <a:pPr>
                <a:defRPr/>
              </a:pPr>
              <a:t>‹#›</a:t>
            </a:fld>
            <a:endParaRPr lang="en-US"/>
          </a:p>
        </p:txBody>
      </p:sp>
    </p:spTree>
    <p:extLst>
      <p:ext uri="{BB962C8B-B14F-4D97-AF65-F5344CB8AC3E}">
        <p14:creationId xmlns:p14="http://schemas.microsoft.com/office/powerpoint/2010/main" val="3955141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4CDB467-09BE-4E5D-B289-08DEC0548BE4}" type="slidenum">
              <a:rPr lang="en-US"/>
              <a:pPr>
                <a:defRPr/>
              </a:pPr>
              <a:t>‹#›</a:t>
            </a:fld>
            <a:endParaRPr lang="en-US"/>
          </a:p>
        </p:txBody>
      </p:sp>
    </p:spTree>
    <p:extLst>
      <p:ext uri="{BB962C8B-B14F-4D97-AF65-F5344CB8AC3E}">
        <p14:creationId xmlns:p14="http://schemas.microsoft.com/office/powerpoint/2010/main" val="41665127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FD215C4-7D49-4ADE-A53E-474382352C97}" type="slidenum">
              <a:rPr lang="en-US"/>
              <a:pPr>
                <a:defRPr/>
              </a:pPr>
              <a:t>‹#›</a:t>
            </a:fld>
            <a:endParaRPr lang="en-US"/>
          </a:p>
        </p:txBody>
      </p:sp>
    </p:spTree>
    <p:extLst>
      <p:ext uri="{BB962C8B-B14F-4D97-AF65-F5344CB8AC3E}">
        <p14:creationId xmlns:p14="http://schemas.microsoft.com/office/powerpoint/2010/main" val="923664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19A93E0-A738-4513-8709-D0688C4B5326}" type="slidenum">
              <a:rPr lang="en-US"/>
              <a:pPr>
                <a:defRPr/>
              </a:pPr>
              <a:t>‹#›</a:t>
            </a:fld>
            <a:endParaRPr lang="en-US" dirty="0"/>
          </a:p>
        </p:txBody>
      </p:sp>
    </p:spTree>
    <p:extLst>
      <p:ext uri="{BB962C8B-B14F-4D97-AF65-F5344CB8AC3E}">
        <p14:creationId xmlns:p14="http://schemas.microsoft.com/office/powerpoint/2010/main" val="1333030092"/>
      </p:ext>
    </p:extLst>
  </p:cSld>
  <p:clrMapOvr>
    <a:masterClrMapping/>
  </p:clrMapOvr>
  <p:transition>
    <p:zoom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570ACD3-ABDD-4CBC-BBFA-6F9B73C70E34}" type="slidenum">
              <a:rPr lang="en-US"/>
              <a:pPr>
                <a:defRPr/>
              </a:pPr>
              <a:t>‹#›</a:t>
            </a:fld>
            <a:endParaRPr lang="en-US" dirty="0"/>
          </a:p>
        </p:txBody>
      </p:sp>
    </p:spTree>
    <p:extLst>
      <p:ext uri="{BB962C8B-B14F-4D97-AF65-F5344CB8AC3E}">
        <p14:creationId xmlns:p14="http://schemas.microsoft.com/office/powerpoint/2010/main" val="3183959299"/>
      </p:ext>
    </p:extLst>
  </p:cSld>
  <p:clrMapOvr>
    <a:masterClrMapping/>
  </p:clrMapOvr>
  <p:transition>
    <p:zoom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0AE20EA-DF52-406A-8674-67B4BDBC7835}" type="slidenum">
              <a:rPr lang="en-US"/>
              <a:pPr>
                <a:defRPr/>
              </a:pPr>
              <a:t>‹#›</a:t>
            </a:fld>
            <a:endParaRPr lang="en-US" dirty="0"/>
          </a:p>
        </p:txBody>
      </p:sp>
    </p:spTree>
    <p:extLst>
      <p:ext uri="{BB962C8B-B14F-4D97-AF65-F5344CB8AC3E}">
        <p14:creationId xmlns:p14="http://schemas.microsoft.com/office/powerpoint/2010/main" val="2873286669"/>
      </p:ext>
    </p:extLst>
  </p:cSld>
  <p:clrMapOvr>
    <a:masterClrMapping/>
  </p:clrMapOvr>
  <p:transition>
    <p:zoom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7B2733-2904-4451-9A16-670D5F93B05B}" type="slidenum">
              <a:rPr lang="en-US"/>
              <a:pPr>
                <a:defRPr/>
              </a:pPr>
              <a:t>‹#›</a:t>
            </a:fld>
            <a:endParaRPr lang="en-US" dirty="0"/>
          </a:p>
        </p:txBody>
      </p:sp>
    </p:spTree>
    <p:extLst>
      <p:ext uri="{BB962C8B-B14F-4D97-AF65-F5344CB8AC3E}">
        <p14:creationId xmlns:p14="http://schemas.microsoft.com/office/powerpoint/2010/main" val="2019157466"/>
      </p:ext>
    </p:extLst>
  </p:cSld>
  <p:clrMapOvr>
    <a:masterClrMapping/>
  </p:clrMapOvr>
  <p:transition>
    <p:zoom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8576C29-5FB5-46A5-A5A4-DFC7E1348240}" type="slidenum">
              <a:rPr lang="en-US"/>
              <a:pPr>
                <a:defRPr/>
              </a:pPr>
              <a:t>‹#›</a:t>
            </a:fld>
            <a:endParaRPr lang="en-US" dirty="0"/>
          </a:p>
        </p:txBody>
      </p:sp>
    </p:spTree>
    <p:extLst>
      <p:ext uri="{BB962C8B-B14F-4D97-AF65-F5344CB8AC3E}">
        <p14:creationId xmlns:p14="http://schemas.microsoft.com/office/powerpoint/2010/main" val="1216583454"/>
      </p:ext>
    </p:extLst>
  </p:cSld>
  <p:clrMapOvr>
    <a:masterClrMapping/>
  </p:clrMapOvr>
  <p:transition>
    <p:zoom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38025CA-A408-4646-A837-9C8F18050CD9}" type="slidenum">
              <a:rPr lang="en-US"/>
              <a:pPr>
                <a:defRPr/>
              </a:pPr>
              <a:t>‹#›</a:t>
            </a:fld>
            <a:endParaRPr lang="en-US" dirty="0"/>
          </a:p>
        </p:txBody>
      </p:sp>
    </p:spTree>
    <p:extLst>
      <p:ext uri="{BB962C8B-B14F-4D97-AF65-F5344CB8AC3E}">
        <p14:creationId xmlns:p14="http://schemas.microsoft.com/office/powerpoint/2010/main" val="1143893359"/>
      </p:ext>
    </p:extLst>
  </p:cSld>
  <p:clrMapOvr>
    <a:masterClrMapping/>
  </p:clrMapOvr>
  <p:transition>
    <p:zoom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6" Type="http://schemas.openxmlformats.org/officeDocument/2006/relationships/image" Target="../media/image2.jpe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tags" Target="../tags/tag4.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0"/>
          <p:cNvPicPr>
            <a:picLocks noChangeAspect="1" noChangeArrowheads="1"/>
          </p:cNvPicPr>
          <p:nvPr userDrawn="1"/>
        </p:nvPicPr>
        <p:blipFill>
          <a:blip r:embed="rId13">
            <a:extLst>
              <a:ext uri="{28A0092B-C50C-407E-A947-70E740481C1C}">
                <a14:useLocalDpi xmlns:a14="http://schemas.microsoft.com/office/drawing/2010/main" val="0"/>
              </a:ext>
            </a:extLst>
          </a:blip>
          <a:srcRect r="38637"/>
          <a:stretch>
            <a:fillRect/>
          </a:stretch>
        </p:blipFill>
        <p:spPr bwMode="auto">
          <a:xfrm>
            <a:off x="6057900" y="0"/>
            <a:ext cx="30861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953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mn-lt"/>
              </a:defRPr>
            </a:lvl1pPr>
          </a:lstStyle>
          <a:p>
            <a:pPr>
              <a:defRPr/>
            </a:pPr>
            <a:endParaRPr lang="en-US"/>
          </a:p>
        </p:txBody>
      </p:sp>
      <p:sp>
        <p:nvSpPr>
          <p:cNvPr id="6953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mn-lt"/>
              </a:defRPr>
            </a:lvl1pPr>
          </a:lstStyle>
          <a:p>
            <a:pPr>
              <a:defRPr/>
            </a:pPr>
            <a:endParaRPr lang="en-US"/>
          </a:p>
        </p:txBody>
      </p:sp>
      <p:sp>
        <p:nvSpPr>
          <p:cNvPr id="6953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mn-lt"/>
              </a:defRPr>
            </a:lvl1pPr>
          </a:lstStyle>
          <a:p>
            <a:pPr>
              <a:defRPr/>
            </a:pPr>
            <a:fld id="{7DAE339E-26AF-4780-A609-BC007EC8543F}" type="slidenum">
              <a:rPr lang="en-US"/>
              <a:pPr>
                <a:defRPr/>
              </a:pPr>
              <a:t>‹#›</a:t>
            </a:fld>
            <a:endParaRPr lang="en-US" dirty="0"/>
          </a:p>
        </p:txBody>
      </p:sp>
      <p:sp>
        <p:nvSpPr>
          <p:cNvPr id="1032" name="Rectangle 10"/>
          <p:cNvSpPr>
            <a:spLocks noChangeArrowheads="1"/>
          </p:cNvSpPr>
          <p:nvPr userDrawn="1"/>
        </p:nvSpPr>
        <p:spPr bwMode="auto">
          <a:xfrm>
            <a:off x="381000" y="1219200"/>
            <a:ext cx="8305800" cy="76200"/>
          </a:xfrm>
          <a:prstGeom prst="rect">
            <a:avLst/>
          </a:prstGeom>
          <a:gradFill rotWithShape="0">
            <a:gsLst>
              <a:gs pos="0">
                <a:srgbClr val="00475E"/>
              </a:gs>
              <a:gs pos="100000">
                <a:srgbClr val="0099C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1204" tIns="39889" rIns="81204" bIns="39889" anchor="ctr"/>
          <a:lstStyle>
            <a:lvl1pPr defTabSz="820738" eaLnBrk="0" hangingPunct="0">
              <a:defRPr b="1">
                <a:solidFill>
                  <a:schemeClr val="tx1"/>
                </a:solidFill>
                <a:latin typeface="Times New Roman" pitchFamily="18" charset="0"/>
              </a:defRPr>
            </a:lvl1pPr>
            <a:lvl2pPr marL="742950" indent="-285750" defTabSz="820738" eaLnBrk="0" hangingPunct="0">
              <a:defRPr b="1">
                <a:solidFill>
                  <a:schemeClr val="tx1"/>
                </a:solidFill>
                <a:latin typeface="Times New Roman" pitchFamily="18" charset="0"/>
              </a:defRPr>
            </a:lvl2pPr>
            <a:lvl3pPr marL="1143000" indent="-228600" defTabSz="820738" eaLnBrk="0" hangingPunct="0">
              <a:defRPr b="1">
                <a:solidFill>
                  <a:schemeClr val="tx1"/>
                </a:solidFill>
                <a:latin typeface="Times New Roman" pitchFamily="18" charset="0"/>
              </a:defRPr>
            </a:lvl3pPr>
            <a:lvl4pPr marL="1600200" indent="-228600" defTabSz="820738" eaLnBrk="0" hangingPunct="0">
              <a:defRPr b="1">
                <a:solidFill>
                  <a:schemeClr val="tx1"/>
                </a:solidFill>
                <a:latin typeface="Times New Roman" pitchFamily="18" charset="0"/>
              </a:defRPr>
            </a:lvl4pPr>
            <a:lvl5pPr marL="2057400" indent="-228600" defTabSz="820738" eaLnBrk="0" hangingPunct="0">
              <a:defRPr b="1">
                <a:solidFill>
                  <a:schemeClr val="tx1"/>
                </a:solidFill>
                <a:latin typeface="Times New Roman" pitchFamily="18" charset="0"/>
              </a:defRPr>
            </a:lvl5pPr>
            <a:lvl6pPr marL="2514600" indent="-228600" defTabSz="820738" eaLnBrk="0" fontAlgn="base" hangingPunct="0">
              <a:spcBef>
                <a:spcPct val="0"/>
              </a:spcBef>
              <a:spcAft>
                <a:spcPct val="0"/>
              </a:spcAft>
              <a:defRPr b="1">
                <a:solidFill>
                  <a:schemeClr val="tx1"/>
                </a:solidFill>
                <a:latin typeface="Times New Roman" pitchFamily="18" charset="0"/>
              </a:defRPr>
            </a:lvl6pPr>
            <a:lvl7pPr marL="2971800" indent="-228600" defTabSz="820738" eaLnBrk="0" fontAlgn="base" hangingPunct="0">
              <a:spcBef>
                <a:spcPct val="0"/>
              </a:spcBef>
              <a:spcAft>
                <a:spcPct val="0"/>
              </a:spcAft>
              <a:defRPr b="1">
                <a:solidFill>
                  <a:schemeClr val="tx1"/>
                </a:solidFill>
                <a:latin typeface="Times New Roman" pitchFamily="18" charset="0"/>
              </a:defRPr>
            </a:lvl7pPr>
            <a:lvl8pPr marL="3429000" indent="-228600" defTabSz="820738" eaLnBrk="0" fontAlgn="base" hangingPunct="0">
              <a:spcBef>
                <a:spcPct val="0"/>
              </a:spcBef>
              <a:spcAft>
                <a:spcPct val="0"/>
              </a:spcAft>
              <a:defRPr b="1">
                <a:solidFill>
                  <a:schemeClr val="tx1"/>
                </a:solidFill>
                <a:latin typeface="Times New Roman" pitchFamily="18" charset="0"/>
              </a:defRPr>
            </a:lvl8pPr>
            <a:lvl9pPr marL="3886200" indent="-228600" defTabSz="820738" eaLnBrk="0" fontAlgn="base" hangingPunct="0">
              <a:spcBef>
                <a:spcPct val="0"/>
              </a:spcBef>
              <a:spcAft>
                <a:spcPct val="0"/>
              </a:spcAft>
              <a:defRPr b="1">
                <a:solidFill>
                  <a:schemeClr val="tx1"/>
                </a:solidFill>
                <a:latin typeface="Times New Roman" pitchFamily="18" charset="0"/>
              </a:defRPr>
            </a:lvl9pPr>
          </a:lstStyle>
          <a:p>
            <a:pPr>
              <a:spcBef>
                <a:spcPct val="50000"/>
              </a:spcBef>
              <a:defRPr/>
            </a:pPr>
            <a:endParaRPr lang="en-US" altLang="en-US" sz="2200" b="0" dirty="0" smtClean="0"/>
          </a:p>
        </p:txBody>
      </p:sp>
      <p:sp>
        <p:nvSpPr>
          <p:cNvPr id="1033" name="WordArt 12"/>
          <p:cNvSpPr>
            <a:spLocks noChangeArrowheads="1" noChangeShapeType="1" noTextEdit="1"/>
          </p:cNvSpPr>
          <p:nvPr userDrawn="1"/>
        </p:nvSpPr>
        <p:spPr bwMode="auto">
          <a:xfrm>
            <a:off x="314325" y="228600"/>
            <a:ext cx="1285875" cy="571500"/>
          </a:xfrm>
          <a:prstGeom prst="rect">
            <a:avLst/>
          </a:prstGeom>
        </p:spPr>
        <p:txBody>
          <a:bodyPr wrap="none" fromWordArt="1">
            <a:prstTxWarp prst="textPlain">
              <a:avLst>
                <a:gd name="adj" fmla="val 50000"/>
              </a:avLst>
            </a:prstTxWarp>
          </a:bodyPr>
          <a:lstStyle/>
          <a:p>
            <a:pPr algn="ctr"/>
            <a:r>
              <a:rPr lang="en-US" sz="3600" kern="10">
                <a:ln w="19050">
                  <a:solidFill>
                    <a:srgbClr val="008000"/>
                  </a:solidFill>
                  <a:round/>
                  <a:headEnd/>
                  <a:tailEnd/>
                </a:ln>
                <a:solidFill>
                  <a:srgbClr val="33CCCC"/>
                </a:solidFill>
                <a:effectLst>
                  <a:outerShdw dist="35921" dir="2700000" algn="ctr" rotWithShape="0">
                    <a:srgbClr val="990000"/>
                  </a:outerShdw>
                </a:effectLst>
                <a:latin typeface="Impact"/>
              </a:rPr>
              <a:t>TDTWG</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ransition>
    <p:zoom dir="in"/>
  </p:transition>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17444"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en-US" b="0"/>
          </a:p>
        </p:txBody>
      </p:sp>
      <p:sp>
        <p:nvSpPr>
          <p:cNvPr id="317445"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charset="0"/>
              </a:defRPr>
            </a:lvl1pPr>
          </a:lstStyle>
          <a:p>
            <a:pPr>
              <a:defRPr/>
            </a:pPr>
            <a:endParaRPr lang="en-US" b="0"/>
          </a:p>
        </p:txBody>
      </p:sp>
      <p:sp>
        <p:nvSpPr>
          <p:cNvPr id="317446"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F422D3C7-EA04-4C76-8924-B6B556E97F61}" type="slidenum">
              <a:rPr lang="en-US" b="0"/>
              <a:pPr>
                <a:defRPr/>
              </a:pPr>
              <a:t>‹#›</a:t>
            </a:fld>
            <a:endParaRPr lang="en-US" b="0"/>
          </a:p>
        </p:txBody>
      </p:sp>
      <p:pic>
        <p:nvPicPr>
          <p:cNvPr id="2055" name="Picture 7" descr="Copy of Ercot Logo"/>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315200" y="76200"/>
            <a:ext cx="1752600"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Line 8"/>
          <p:cNvSpPr>
            <a:spLocks noChangeShapeType="1"/>
          </p:cNvSpPr>
          <p:nvPr userDrawn="1">
            <p:custDataLst>
              <p:tags r:id="rId14"/>
            </p:custDataLst>
          </p:nvPr>
        </p:nvSpPr>
        <p:spPr bwMode="auto">
          <a:xfrm flipV="1">
            <a:off x="0" y="981075"/>
            <a:ext cx="9144000" cy="9525"/>
          </a:xfrm>
          <a:prstGeom prst="line">
            <a:avLst/>
          </a:prstGeom>
          <a:noFill/>
          <a:ln w="31750">
            <a:solidFill>
              <a:srgbClr val="008080"/>
            </a:solidFill>
            <a:round/>
            <a:headEnd/>
            <a:tailEnd/>
          </a:ln>
          <a:extLst>
            <a:ext uri="{909E8E84-426E-40DD-AFC4-6F175D3DCCD1}">
              <a14:hiddenFill xmlns:a14="http://schemas.microsoft.com/office/drawing/2010/main">
                <a:noFill/>
              </a14:hiddenFill>
            </a:ext>
          </a:extLst>
        </p:spPr>
        <p:txBody>
          <a:bodyPr wrap="none" anchor="ctr"/>
          <a:lstStyle/>
          <a:p>
            <a:endParaRPr lang="en-US" b="0" smtClean="0">
              <a:solidFill>
                <a:srgbClr val="000000"/>
              </a:solidFill>
              <a:latin typeface="Arial" charset="0"/>
            </a:endParaRPr>
          </a:p>
        </p:txBody>
      </p:sp>
      <p:sp>
        <p:nvSpPr>
          <p:cNvPr id="2057" name="Line 9"/>
          <p:cNvSpPr>
            <a:spLocks noChangeShapeType="1"/>
          </p:cNvSpPr>
          <p:nvPr userDrawn="1">
            <p:custDataLst>
              <p:tags r:id="rId15"/>
            </p:custDataLst>
          </p:nvPr>
        </p:nvSpPr>
        <p:spPr bwMode="auto">
          <a:xfrm>
            <a:off x="458788" y="6248400"/>
            <a:ext cx="8226425" cy="0"/>
          </a:xfrm>
          <a:prstGeom prst="line">
            <a:avLst/>
          </a:prstGeom>
          <a:noFill/>
          <a:ln w="12700">
            <a:solidFill>
              <a:srgbClr val="00279F"/>
            </a:solidFill>
            <a:round/>
            <a:headEnd/>
            <a:tailEnd/>
          </a:ln>
          <a:extLst>
            <a:ext uri="{909E8E84-426E-40DD-AFC4-6F175D3DCCD1}">
              <a14:hiddenFill xmlns:a14="http://schemas.microsoft.com/office/drawing/2010/main">
                <a:noFill/>
              </a14:hiddenFill>
            </a:ext>
          </a:extLst>
        </p:spPr>
        <p:txBody>
          <a:bodyPr wrap="none" anchor="ctr"/>
          <a:lstStyle/>
          <a:p>
            <a:endParaRPr lang="en-US" b="0" smtClean="0">
              <a:solidFill>
                <a:srgbClr val="000000"/>
              </a:solidFill>
              <a:latin typeface="Arial" charset="0"/>
            </a:endParaRPr>
          </a:p>
        </p:txBody>
      </p:sp>
    </p:spTree>
    <p:extLst>
      <p:ext uri="{BB962C8B-B14F-4D97-AF65-F5344CB8AC3E}">
        <p14:creationId xmlns:p14="http://schemas.microsoft.com/office/powerpoint/2010/main" val="328387831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17444"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en-US" b="0"/>
          </a:p>
        </p:txBody>
      </p:sp>
      <p:sp>
        <p:nvSpPr>
          <p:cNvPr id="317445"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charset="0"/>
              </a:defRPr>
            </a:lvl1pPr>
          </a:lstStyle>
          <a:p>
            <a:pPr>
              <a:defRPr/>
            </a:pPr>
            <a:endParaRPr lang="en-US" b="0"/>
          </a:p>
        </p:txBody>
      </p:sp>
      <p:sp>
        <p:nvSpPr>
          <p:cNvPr id="317446"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582415EB-9420-4D29-AD2C-62CB4724C165}" type="slidenum">
              <a:rPr lang="en-US" b="0"/>
              <a:pPr>
                <a:defRPr/>
              </a:pPr>
              <a:t>‹#›</a:t>
            </a:fld>
            <a:endParaRPr lang="en-US" b="0"/>
          </a:p>
        </p:txBody>
      </p:sp>
      <p:pic>
        <p:nvPicPr>
          <p:cNvPr id="3079" name="Picture 7" descr="Copy of Ercot Logo"/>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315200" y="76200"/>
            <a:ext cx="1752600"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Line 8"/>
          <p:cNvSpPr>
            <a:spLocks noChangeShapeType="1"/>
          </p:cNvSpPr>
          <p:nvPr userDrawn="1">
            <p:custDataLst>
              <p:tags r:id="rId14"/>
            </p:custDataLst>
          </p:nvPr>
        </p:nvSpPr>
        <p:spPr bwMode="auto">
          <a:xfrm flipV="1">
            <a:off x="0" y="981075"/>
            <a:ext cx="9144000" cy="9525"/>
          </a:xfrm>
          <a:prstGeom prst="line">
            <a:avLst/>
          </a:prstGeom>
          <a:noFill/>
          <a:ln w="31750">
            <a:solidFill>
              <a:srgbClr val="008080"/>
            </a:solidFill>
            <a:round/>
            <a:headEnd/>
            <a:tailEnd/>
          </a:ln>
          <a:extLst>
            <a:ext uri="{909E8E84-426E-40DD-AFC4-6F175D3DCCD1}">
              <a14:hiddenFill xmlns:a14="http://schemas.microsoft.com/office/drawing/2010/main">
                <a:noFill/>
              </a14:hiddenFill>
            </a:ext>
          </a:extLst>
        </p:spPr>
        <p:txBody>
          <a:bodyPr wrap="none" anchor="ctr"/>
          <a:lstStyle/>
          <a:p>
            <a:endParaRPr lang="en-US" b="0" smtClean="0">
              <a:solidFill>
                <a:srgbClr val="000000"/>
              </a:solidFill>
              <a:latin typeface="Arial" charset="0"/>
            </a:endParaRPr>
          </a:p>
        </p:txBody>
      </p:sp>
      <p:sp>
        <p:nvSpPr>
          <p:cNvPr id="3081" name="Line 9"/>
          <p:cNvSpPr>
            <a:spLocks noChangeShapeType="1"/>
          </p:cNvSpPr>
          <p:nvPr userDrawn="1">
            <p:custDataLst>
              <p:tags r:id="rId15"/>
            </p:custDataLst>
          </p:nvPr>
        </p:nvSpPr>
        <p:spPr bwMode="auto">
          <a:xfrm>
            <a:off x="458788" y="6248400"/>
            <a:ext cx="8226425" cy="0"/>
          </a:xfrm>
          <a:prstGeom prst="line">
            <a:avLst/>
          </a:prstGeom>
          <a:noFill/>
          <a:ln w="12700">
            <a:solidFill>
              <a:srgbClr val="00279F"/>
            </a:solidFill>
            <a:round/>
            <a:headEnd/>
            <a:tailEnd/>
          </a:ln>
          <a:extLst>
            <a:ext uri="{909E8E84-426E-40DD-AFC4-6F175D3DCCD1}">
              <a14:hiddenFill xmlns:a14="http://schemas.microsoft.com/office/drawing/2010/main">
                <a:noFill/>
              </a14:hiddenFill>
            </a:ext>
          </a:extLst>
        </p:spPr>
        <p:txBody>
          <a:bodyPr wrap="none" anchor="ctr"/>
          <a:lstStyle/>
          <a:p>
            <a:endParaRPr lang="en-US" b="0" smtClean="0">
              <a:solidFill>
                <a:srgbClr val="000000"/>
              </a:solidFill>
              <a:latin typeface="Arial" charset="0"/>
            </a:endParaRPr>
          </a:p>
        </p:txBody>
      </p:sp>
    </p:spTree>
    <p:extLst>
      <p:ext uri="{BB962C8B-B14F-4D97-AF65-F5344CB8AC3E}">
        <p14:creationId xmlns:p14="http://schemas.microsoft.com/office/powerpoint/2010/main" val="4096663358"/>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hyperlink" Target="http://www.ercot.com/committees/board/tac/rms/tdtms/index.html" TargetMode="Externa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a:xfrm>
            <a:off x="3124200" y="6245225"/>
            <a:ext cx="2895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fld id="{63F8BC6B-D245-4D3D-ADD6-8D139605027A}" type="slidenum">
              <a:rPr lang="en-US" altLang="en-US" sz="1400" smtClean="0">
                <a:solidFill>
                  <a:srgbClr val="000000"/>
                </a:solidFill>
              </a:rPr>
              <a:pPr algn="ctr" eaLnBrk="1" hangingPunct="1">
                <a:spcBef>
                  <a:spcPct val="0"/>
                </a:spcBef>
                <a:buFontTx/>
                <a:buNone/>
              </a:pPr>
              <a:t>1</a:t>
            </a:fld>
            <a:endParaRPr lang="en-US" altLang="en-US" sz="1400" smtClean="0">
              <a:solidFill>
                <a:srgbClr val="000000"/>
              </a:solidFill>
            </a:endParaRPr>
          </a:p>
        </p:txBody>
      </p:sp>
      <p:sp>
        <p:nvSpPr>
          <p:cNvPr id="2051" name="Rectangle 3"/>
          <p:cNvSpPr>
            <a:spLocks noGrp="1" noChangeArrowheads="1"/>
          </p:cNvSpPr>
          <p:nvPr>
            <p:ph type="body" idx="1"/>
          </p:nvPr>
        </p:nvSpPr>
        <p:spPr>
          <a:xfrm>
            <a:off x="762000" y="1600200"/>
            <a:ext cx="7543800" cy="4495800"/>
          </a:xfrm>
        </p:spPr>
        <p:txBody>
          <a:bodyPr/>
          <a:lstStyle/>
          <a:p>
            <a:pPr algn="ctr" eaLnBrk="1" hangingPunct="1">
              <a:lnSpc>
                <a:spcPct val="90000"/>
              </a:lnSpc>
              <a:buFontTx/>
              <a:buNone/>
              <a:defRPr/>
            </a:pPr>
            <a:r>
              <a:rPr lang="en-US" altLang="en-US" sz="3600" b="1" dirty="0" smtClean="0">
                <a:solidFill>
                  <a:schemeClr val="accent1">
                    <a:lumMod val="50000"/>
                  </a:schemeClr>
                </a:solidFill>
                <a:cs typeface="Times New Roman" pitchFamily="18" charset="0"/>
              </a:rPr>
              <a:t>Texas Data Transport &amp;  MarkeTrak Systems</a:t>
            </a:r>
          </a:p>
          <a:p>
            <a:pPr algn="ctr" eaLnBrk="1" hangingPunct="1">
              <a:lnSpc>
                <a:spcPct val="90000"/>
              </a:lnSpc>
              <a:buFontTx/>
              <a:buNone/>
              <a:defRPr/>
            </a:pPr>
            <a:r>
              <a:rPr lang="en-US" altLang="en-US" sz="3600" b="1" dirty="0" smtClean="0">
                <a:solidFill>
                  <a:schemeClr val="accent1">
                    <a:lumMod val="50000"/>
                  </a:schemeClr>
                </a:solidFill>
                <a:cs typeface="Times New Roman" pitchFamily="18" charset="0"/>
              </a:rPr>
              <a:t>(TDTMS)</a:t>
            </a:r>
          </a:p>
          <a:p>
            <a:pPr algn="ctr" eaLnBrk="1" hangingPunct="1">
              <a:lnSpc>
                <a:spcPct val="90000"/>
              </a:lnSpc>
              <a:buFontTx/>
              <a:buNone/>
              <a:defRPr/>
            </a:pPr>
            <a:endParaRPr lang="en-US" altLang="en-US" b="1" dirty="0">
              <a:solidFill>
                <a:schemeClr val="accent1">
                  <a:lumMod val="50000"/>
                </a:schemeClr>
              </a:solidFill>
              <a:cs typeface="Times New Roman" pitchFamily="18" charset="0"/>
            </a:endParaRPr>
          </a:p>
          <a:p>
            <a:pPr algn="ctr" eaLnBrk="1" hangingPunct="1">
              <a:lnSpc>
                <a:spcPct val="90000"/>
              </a:lnSpc>
              <a:buFontTx/>
              <a:buNone/>
              <a:defRPr/>
            </a:pPr>
            <a:r>
              <a:rPr lang="en-US" altLang="en-US" sz="2400" b="1" dirty="0" smtClean="0">
                <a:solidFill>
                  <a:schemeClr val="accent1">
                    <a:lumMod val="50000"/>
                  </a:schemeClr>
                </a:solidFill>
                <a:cs typeface="Times New Roman" pitchFamily="18" charset="0"/>
              </a:rPr>
              <a:t>Update to RMS</a:t>
            </a:r>
          </a:p>
          <a:p>
            <a:pPr algn="ctr" eaLnBrk="1" hangingPunct="1">
              <a:lnSpc>
                <a:spcPct val="90000"/>
              </a:lnSpc>
              <a:buFontTx/>
              <a:buNone/>
              <a:defRPr/>
            </a:pPr>
            <a:r>
              <a:rPr lang="en-US" altLang="en-US" sz="2400" b="1" dirty="0" smtClean="0">
                <a:solidFill>
                  <a:schemeClr val="accent1">
                    <a:lumMod val="50000"/>
                  </a:schemeClr>
                </a:solidFill>
                <a:cs typeface="Times New Roman" pitchFamily="18" charset="0"/>
              </a:rPr>
              <a:t>March 1, </a:t>
            </a:r>
            <a:r>
              <a:rPr lang="en-US" altLang="en-US" sz="2400" b="1" dirty="0" smtClean="0">
                <a:solidFill>
                  <a:schemeClr val="accent1">
                    <a:lumMod val="50000"/>
                  </a:schemeClr>
                </a:solidFill>
                <a:cs typeface="Times New Roman" pitchFamily="18" charset="0"/>
              </a:rPr>
              <a:t>2016</a:t>
            </a:r>
          </a:p>
          <a:p>
            <a:pPr algn="ctr" eaLnBrk="1" hangingPunct="1">
              <a:lnSpc>
                <a:spcPct val="90000"/>
              </a:lnSpc>
              <a:buFontTx/>
              <a:buNone/>
              <a:defRPr/>
            </a:pPr>
            <a:endParaRPr lang="en-US" altLang="en-US" sz="2400" b="1" dirty="0" smtClean="0">
              <a:solidFill>
                <a:schemeClr val="accent1">
                  <a:lumMod val="50000"/>
                </a:schemeClr>
              </a:solidFill>
              <a:cs typeface="Times New Roman" pitchFamily="18" charset="0"/>
            </a:endParaRPr>
          </a:p>
          <a:p>
            <a:pPr algn="ctr" eaLnBrk="1" hangingPunct="1">
              <a:lnSpc>
                <a:spcPct val="90000"/>
              </a:lnSpc>
              <a:buFontTx/>
              <a:buNone/>
              <a:defRPr/>
            </a:pPr>
            <a:r>
              <a:rPr lang="en-US" altLang="en-US" sz="2000" b="1" dirty="0" smtClean="0">
                <a:solidFill>
                  <a:schemeClr val="accent1">
                    <a:lumMod val="50000"/>
                  </a:schemeClr>
                </a:solidFill>
                <a:cs typeface="Times New Roman" pitchFamily="18" charset="0"/>
              </a:rPr>
              <a:t>Jim Lee (AEP) – Chair</a:t>
            </a:r>
            <a:br>
              <a:rPr lang="en-US" altLang="en-US" sz="2000" b="1" dirty="0" smtClean="0">
                <a:solidFill>
                  <a:schemeClr val="accent1">
                    <a:lumMod val="50000"/>
                  </a:schemeClr>
                </a:solidFill>
                <a:cs typeface="Times New Roman" pitchFamily="18" charset="0"/>
              </a:rPr>
            </a:br>
            <a:r>
              <a:rPr lang="en-US" altLang="en-US" sz="2000" b="1" dirty="0" smtClean="0">
                <a:solidFill>
                  <a:schemeClr val="accent1">
                    <a:lumMod val="50000"/>
                  </a:schemeClr>
                </a:solidFill>
                <a:cs typeface="Times New Roman" pitchFamily="18" charset="0"/>
              </a:rPr>
              <a:t>Monica Jones (NRG) – Vice Chair</a:t>
            </a:r>
            <a:endParaRPr lang="en-US" altLang="en-US" sz="2000" b="1" dirty="0">
              <a:solidFill>
                <a:schemeClr val="accent1">
                  <a:lumMod val="50000"/>
                </a:schemeClr>
              </a:solidFill>
              <a:cs typeface="Times New Roman" pitchFamily="18" charset="0"/>
            </a:endParaRPr>
          </a:p>
        </p:txBody>
      </p:sp>
    </p:spTree>
    <p:extLst>
      <p:ext uri="{BB962C8B-B14F-4D97-AF65-F5344CB8AC3E}">
        <p14:creationId xmlns:p14="http://schemas.microsoft.com/office/powerpoint/2010/main" val="4050362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ChangeArrowheads="1"/>
          </p:cNvSpPr>
          <p:nvPr/>
        </p:nvSpPr>
        <p:spPr bwMode="auto">
          <a:xfrm>
            <a:off x="65314" y="299992"/>
            <a:ext cx="7391400"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300" dirty="0" smtClean="0">
                <a:solidFill>
                  <a:srgbClr val="3D5F5D"/>
                </a:solidFill>
              </a:rPr>
              <a:t>2016 TDTMS Goals</a:t>
            </a:r>
            <a:endParaRPr lang="en-US" altLang="en-US" sz="2300" dirty="0" smtClean="0">
              <a:solidFill>
                <a:srgbClr val="3D5F5D"/>
              </a:solidFill>
            </a:endParaRPr>
          </a:p>
        </p:txBody>
      </p:sp>
      <p:sp>
        <p:nvSpPr>
          <p:cNvPr id="7171"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0C661EA-23FC-41FC-8F9C-EC53A3E547AF}" type="slidenum">
              <a:rPr lang="en-US" altLang="en-US" sz="1400" smtClean="0">
                <a:solidFill>
                  <a:srgbClr val="000000"/>
                </a:solidFill>
              </a:rPr>
              <a:pPr eaLnBrk="1" hangingPunct="1">
                <a:spcBef>
                  <a:spcPct val="0"/>
                </a:spcBef>
                <a:buFontTx/>
                <a:buNone/>
              </a:pPr>
              <a:t>2</a:t>
            </a:fld>
            <a:endParaRPr lang="en-US" altLang="en-US" sz="1400" smtClean="0">
              <a:solidFill>
                <a:srgbClr val="000000"/>
              </a:solidFill>
            </a:endParaRPr>
          </a:p>
        </p:txBody>
      </p:sp>
      <p:sp>
        <p:nvSpPr>
          <p:cNvPr id="7172" name="TextBox 1"/>
          <p:cNvSpPr txBox="1">
            <a:spLocks noChangeArrowheads="1"/>
          </p:cNvSpPr>
          <p:nvPr/>
        </p:nvSpPr>
        <p:spPr bwMode="auto">
          <a:xfrm>
            <a:off x="416333" y="1119052"/>
            <a:ext cx="8342312" cy="529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342900" lvl="0" indent="-342900">
              <a:buFont typeface="+mj-lt"/>
              <a:buAutoNum type="arabicPeriod"/>
            </a:pPr>
            <a:r>
              <a:rPr lang="en-US" sz="1800" b="0" dirty="0" smtClean="0"/>
              <a:t>Support </a:t>
            </a:r>
            <a:r>
              <a:rPr lang="en-US" sz="1800" b="0" dirty="0"/>
              <a:t>Texas data transport improvement initiatives and other Retail market projects as needed or directed by RMS.</a:t>
            </a:r>
          </a:p>
          <a:p>
            <a:pPr marL="342900" lvl="0" indent="-342900">
              <a:buFont typeface="+mj-lt"/>
              <a:buAutoNum type="arabicPeriod"/>
            </a:pPr>
            <a:endParaRPr lang="en-US" sz="1800" b="0" dirty="0" smtClean="0"/>
          </a:p>
          <a:p>
            <a:pPr marL="342900" lvl="0" indent="-342900">
              <a:buFont typeface="+mj-lt"/>
              <a:buAutoNum type="arabicPeriod"/>
            </a:pPr>
            <a:r>
              <a:rPr lang="en-US" sz="1800" b="0" dirty="0" smtClean="0"/>
              <a:t>Support </a:t>
            </a:r>
            <a:r>
              <a:rPr lang="en-US" sz="1800" b="0" dirty="0"/>
              <a:t>Revision Request initiatives related to MarkeTrak systems and process enhancements and update </a:t>
            </a:r>
            <a:r>
              <a:rPr lang="en-US" sz="1800" b="0" dirty="0" smtClean="0"/>
              <a:t>documentation, </a:t>
            </a:r>
            <a:r>
              <a:rPr lang="en-US" sz="1800" b="0" dirty="0"/>
              <a:t>as needed. </a:t>
            </a:r>
          </a:p>
          <a:p>
            <a:pPr marL="342900" lvl="0" indent="-342900">
              <a:buFont typeface="+mj-lt"/>
              <a:buAutoNum type="arabicPeriod"/>
            </a:pPr>
            <a:endParaRPr lang="en-US" sz="1800" b="0" dirty="0" smtClean="0"/>
          </a:p>
          <a:p>
            <a:pPr marL="342900" lvl="0" indent="-342900">
              <a:buFont typeface="+mj-lt"/>
              <a:buAutoNum type="arabicPeriod"/>
            </a:pPr>
            <a:r>
              <a:rPr lang="en-US" sz="1800" b="0" dirty="0" smtClean="0"/>
              <a:t>Continue </a:t>
            </a:r>
            <a:r>
              <a:rPr lang="en-US" sz="1800" b="0" dirty="0"/>
              <a:t>joint efforts with other Retail market working groups to provide ERCOT with subject matter expertise for implementation of SCR786, Retail Market Test Environment.</a:t>
            </a:r>
          </a:p>
          <a:p>
            <a:pPr marL="342900" lvl="0" indent="-342900">
              <a:buFont typeface="+mj-lt"/>
              <a:buAutoNum type="arabicPeriod"/>
            </a:pPr>
            <a:endParaRPr lang="en-US" sz="1800" b="0" dirty="0" smtClean="0"/>
          </a:p>
          <a:p>
            <a:pPr marL="342900" lvl="0" indent="-342900">
              <a:buFont typeface="+mj-lt"/>
              <a:buAutoNum type="arabicPeriod"/>
            </a:pPr>
            <a:r>
              <a:rPr lang="en-US" sz="1800" b="0" dirty="0" smtClean="0"/>
              <a:t>Perform </a:t>
            </a:r>
            <a:r>
              <a:rPr lang="en-US" sz="1800" b="0" dirty="0"/>
              <a:t>annual review of the Retail Market Services SLA and work with ERCOT to evaluate and implement any potential changes, as needed.</a:t>
            </a:r>
          </a:p>
          <a:p>
            <a:pPr marL="342900" lvl="0" indent="-342900">
              <a:buFont typeface="+mj-lt"/>
              <a:buAutoNum type="arabicPeriod"/>
            </a:pPr>
            <a:endParaRPr lang="en-US" sz="1800" b="0" dirty="0" smtClean="0"/>
          </a:p>
          <a:p>
            <a:pPr marL="342900" lvl="0" indent="-342900">
              <a:buFont typeface="+mj-lt"/>
              <a:buAutoNum type="arabicPeriod"/>
            </a:pPr>
            <a:r>
              <a:rPr lang="en-US" sz="1800" b="0" dirty="0" smtClean="0"/>
              <a:t>Monitor </a:t>
            </a:r>
            <a:r>
              <a:rPr lang="en-US" sz="1800" b="0" dirty="0"/>
              <a:t>the quarterly ERCOT Retail Market Performance Measures reported by ERCOT to the PUCT and serve as a forum for Market Participants to raise questions and/or issues related to the metrics reported.</a:t>
            </a:r>
          </a:p>
          <a:p>
            <a:pPr lvl="0">
              <a:buNone/>
            </a:pPr>
            <a:endParaRPr lang="en-US" sz="1800" b="0" dirty="0" smtClean="0"/>
          </a:p>
        </p:txBody>
      </p:sp>
    </p:spTree>
    <p:extLst>
      <p:ext uri="{BB962C8B-B14F-4D97-AF65-F5344CB8AC3E}">
        <p14:creationId xmlns:p14="http://schemas.microsoft.com/office/powerpoint/2010/main" val="35506046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ChangeArrowheads="1"/>
          </p:cNvSpPr>
          <p:nvPr/>
        </p:nvSpPr>
        <p:spPr bwMode="auto">
          <a:xfrm>
            <a:off x="65314" y="299992"/>
            <a:ext cx="7391400"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300" dirty="0" smtClean="0">
                <a:solidFill>
                  <a:srgbClr val="3D5F5D"/>
                </a:solidFill>
              </a:rPr>
              <a:t>2016 TDTMS Goals (cont’d)</a:t>
            </a:r>
            <a:endParaRPr lang="en-US" altLang="en-US" sz="2300" dirty="0" smtClean="0">
              <a:solidFill>
                <a:srgbClr val="3D5F5D"/>
              </a:solidFill>
            </a:endParaRPr>
          </a:p>
        </p:txBody>
      </p:sp>
      <p:sp>
        <p:nvSpPr>
          <p:cNvPr id="7171"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0C661EA-23FC-41FC-8F9C-EC53A3E547AF}" type="slidenum">
              <a:rPr lang="en-US" altLang="en-US" sz="1400" smtClean="0">
                <a:solidFill>
                  <a:srgbClr val="000000"/>
                </a:solidFill>
              </a:rPr>
              <a:pPr eaLnBrk="1" hangingPunct="1">
                <a:spcBef>
                  <a:spcPct val="0"/>
                </a:spcBef>
                <a:buFontTx/>
                <a:buNone/>
              </a:pPr>
              <a:t>3</a:t>
            </a:fld>
            <a:endParaRPr lang="en-US" altLang="en-US" sz="1400" smtClean="0">
              <a:solidFill>
                <a:srgbClr val="000000"/>
              </a:solidFill>
            </a:endParaRPr>
          </a:p>
        </p:txBody>
      </p:sp>
      <p:sp>
        <p:nvSpPr>
          <p:cNvPr id="7172" name="TextBox 1"/>
          <p:cNvSpPr txBox="1">
            <a:spLocks noChangeArrowheads="1"/>
          </p:cNvSpPr>
          <p:nvPr/>
        </p:nvSpPr>
        <p:spPr bwMode="auto">
          <a:xfrm>
            <a:off x="416333" y="1119052"/>
            <a:ext cx="8342312" cy="374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342900" lvl="0" indent="-342900">
              <a:buFont typeface="+mj-lt"/>
              <a:buAutoNum type="arabicPeriod" startAt="6"/>
            </a:pPr>
            <a:endParaRPr lang="en-US" sz="1800" b="0" dirty="0" smtClean="0"/>
          </a:p>
          <a:p>
            <a:pPr marL="342900" lvl="0" indent="-342900">
              <a:buFont typeface="+mj-lt"/>
              <a:buAutoNum type="arabicPeriod" startAt="6"/>
            </a:pPr>
            <a:r>
              <a:rPr lang="en-US" sz="1800" b="0" dirty="0" smtClean="0"/>
              <a:t>Work </a:t>
            </a:r>
            <a:r>
              <a:rPr lang="en-US" sz="1800" b="0" dirty="0"/>
              <a:t>with ERCOT and Market Participants to address and resolve technical connectivity issues and help mitigate market impacts related to NAESB outages.</a:t>
            </a:r>
          </a:p>
          <a:p>
            <a:pPr marL="342900" lvl="0" indent="-342900">
              <a:buFont typeface="+mj-lt"/>
              <a:buAutoNum type="arabicPeriod" startAt="6"/>
            </a:pPr>
            <a:endParaRPr lang="en-US" sz="1800" b="0" dirty="0" smtClean="0"/>
          </a:p>
          <a:p>
            <a:pPr marL="342900" lvl="0" indent="-342900">
              <a:buFont typeface="+mj-lt"/>
              <a:buAutoNum type="arabicPeriod" startAt="6"/>
            </a:pPr>
            <a:r>
              <a:rPr lang="en-US" sz="1800" b="0" dirty="0" smtClean="0"/>
              <a:t>Support </a:t>
            </a:r>
            <a:r>
              <a:rPr lang="en-US" sz="1800" b="0" dirty="0"/>
              <a:t>ERCOT resolution efforts in addressing each outage and/or degradation of service experienced and provide findings to RMS.</a:t>
            </a:r>
          </a:p>
          <a:p>
            <a:pPr marL="342900" lvl="0" indent="-342900">
              <a:buFont typeface="+mj-lt"/>
              <a:buAutoNum type="arabicPeriod" startAt="6"/>
            </a:pPr>
            <a:endParaRPr lang="en-US" sz="1800" b="0" dirty="0" smtClean="0"/>
          </a:p>
          <a:p>
            <a:pPr marL="342900" lvl="0" indent="-342900">
              <a:buFont typeface="+mj-lt"/>
              <a:buAutoNum type="arabicPeriod" startAt="6"/>
            </a:pPr>
            <a:r>
              <a:rPr lang="en-US" sz="1800" b="0" dirty="0" smtClean="0"/>
              <a:t>Continue </a:t>
            </a:r>
            <a:r>
              <a:rPr lang="en-US" sz="1800" b="0" dirty="0"/>
              <a:t>participation in NAESB meetings, as needed, in an effort to ensure business requirements for the Texas retail market are included in NAESB Model Business Practices (MBP) and future NAESB EDM version releases.</a:t>
            </a:r>
          </a:p>
          <a:p>
            <a:pPr lvl="0">
              <a:buNone/>
            </a:pPr>
            <a:endParaRPr lang="en-US" sz="1800" b="0" dirty="0" smtClean="0"/>
          </a:p>
        </p:txBody>
      </p:sp>
    </p:spTree>
    <p:extLst>
      <p:ext uri="{BB962C8B-B14F-4D97-AF65-F5344CB8AC3E}">
        <p14:creationId xmlns:p14="http://schemas.microsoft.com/office/powerpoint/2010/main" val="30092037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ChangeArrowheads="1"/>
          </p:cNvSpPr>
          <p:nvPr/>
        </p:nvSpPr>
        <p:spPr bwMode="auto">
          <a:xfrm>
            <a:off x="65314" y="299992"/>
            <a:ext cx="7391400"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300" dirty="0" smtClean="0">
                <a:solidFill>
                  <a:srgbClr val="3D5F5D"/>
                </a:solidFill>
              </a:rPr>
              <a:t>February 4</a:t>
            </a:r>
            <a:r>
              <a:rPr lang="en-US" altLang="en-US" sz="2300" baseline="30000" dirty="0" smtClean="0">
                <a:solidFill>
                  <a:srgbClr val="3D5F5D"/>
                </a:solidFill>
              </a:rPr>
              <a:t>th</a:t>
            </a:r>
            <a:r>
              <a:rPr lang="en-US" altLang="en-US" sz="2300" dirty="0" smtClean="0">
                <a:solidFill>
                  <a:srgbClr val="3D5F5D"/>
                </a:solidFill>
              </a:rPr>
              <a:t> Meeting Summary</a:t>
            </a:r>
            <a:endParaRPr lang="en-US" altLang="en-US" sz="2300" dirty="0" smtClean="0">
              <a:solidFill>
                <a:srgbClr val="3D5F5D"/>
              </a:solidFill>
            </a:endParaRPr>
          </a:p>
        </p:txBody>
      </p:sp>
      <p:sp>
        <p:nvSpPr>
          <p:cNvPr id="7171"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0C661EA-23FC-41FC-8F9C-EC53A3E547AF}" type="slidenum">
              <a:rPr lang="en-US" altLang="en-US" sz="1400" smtClean="0">
                <a:solidFill>
                  <a:srgbClr val="000000"/>
                </a:solidFill>
              </a:rPr>
              <a:pPr eaLnBrk="1" hangingPunct="1">
                <a:spcBef>
                  <a:spcPct val="0"/>
                </a:spcBef>
                <a:buFontTx/>
                <a:buNone/>
              </a:pPr>
              <a:t>4</a:t>
            </a:fld>
            <a:endParaRPr lang="en-US" altLang="en-US" sz="1400" smtClean="0">
              <a:solidFill>
                <a:srgbClr val="000000"/>
              </a:solidFill>
            </a:endParaRPr>
          </a:p>
        </p:txBody>
      </p:sp>
      <p:sp>
        <p:nvSpPr>
          <p:cNvPr id="7172" name="TextBox 1"/>
          <p:cNvSpPr txBox="1">
            <a:spLocks noChangeArrowheads="1"/>
          </p:cNvSpPr>
          <p:nvPr/>
        </p:nvSpPr>
        <p:spPr bwMode="auto">
          <a:xfrm>
            <a:off x="416333" y="1119052"/>
            <a:ext cx="8342312" cy="470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0">
              <a:buNone/>
            </a:pPr>
            <a:r>
              <a:rPr lang="en-US" sz="2000" i="1" u="sng" dirty="0" smtClean="0"/>
              <a:t>Switch Hold Process Review</a:t>
            </a:r>
          </a:p>
          <a:p>
            <a:pPr lvl="0">
              <a:buNone/>
            </a:pPr>
            <a:endParaRPr lang="en-US" sz="1600" b="0" dirty="0" smtClean="0"/>
          </a:p>
          <a:p>
            <a:pPr lvl="0">
              <a:buNone/>
            </a:pPr>
            <a:r>
              <a:rPr lang="en-US" sz="1600" b="0" dirty="0" smtClean="0"/>
              <a:t>Reviewed the current Switch Hold process (RMG 7.16 &amp; 7.17) to identify any necessary changes needed by the market:</a:t>
            </a:r>
          </a:p>
          <a:p>
            <a:pPr lvl="0">
              <a:buNone/>
            </a:pPr>
            <a:endParaRPr lang="en-US" sz="1600" b="0" dirty="0" smtClean="0"/>
          </a:p>
          <a:p>
            <a:pPr marL="285750" indent="-285750">
              <a:buFont typeface="Wingdings" panose="05000000000000000000" pitchFamily="2" charset="2"/>
              <a:buChar char="§"/>
            </a:pPr>
            <a:r>
              <a:rPr lang="en-US" sz="1600" b="0" dirty="0" smtClean="0"/>
              <a:t>Modified </a:t>
            </a:r>
            <a:r>
              <a:rPr lang="en-US" sz="1600" b="0" i="1" dirty="0">
                <a:solidFill>
                  <a:srgbClr val="00B050"/>
                </a:solidFill>
              </a:rPr>
              <a:t>7.16.4.3.2, Steps for Removal of a Switch Hold for Meter Tampering for Purposes of a Move-In</a:t>
            </a:r>
            <a:r>
              <a:rPr lang="en-US" sz="1600" b="0" dirty="0"/>
              <a:t>, by re-ordering documentation requirements and adding clarifying language to indicate appropriate procedure when submitting the New Occupant Statement with the </a:t>
            </a:r>
            <a:r>
              <a:rPr lang="en-US" sz="1600" b="0" dirty="0" smtClean="0"/>
              <a:t>required supporting Switch Hold documentation.</a:t>
            </a:r>
          </a:p>
          <a:p>
            <a:pPr marL="285750" indent="-285750">
              <a:buFont typeface="Wingdings" panose="05000000000000000000" pitchFamily="2" charset="2"/>
              <a:buChar char="§"/>
            </a:pPr>
            <a:endParaRPr lang="en-US" sz="1200" b="0" dirty="0" smtClean="0"/>
          </a:p>
          <a:p>
            <a:pPr marL="285750" indent="-285750">
              <a:buFont typeface="Wingdings" panose="05000000000000000000" pitchFamily="2" charset="2"/>
              <a:buChar char="§"/>
            </a:pPr>
            <a:r>
              <a:rPr lang="en-US" sz="1600" b="0" dirty="0" smtClean="0"/>
              <a:t>Clarified documentation for Continuous Service Agreement (CSA) customers</a:t>
            </a:r>
          </a:p>
          <a:p>
            <a:pPr marL="1028700" lvl="1">
              <a:buFont typeface="Wingdings" panose="05000000000000000000" pitchFamily="2" charset="2"/>
              <a:buChar char="ü"/>
            </a:pPr>
            <a:r>
              <a:rPr lang="en-US" sz="1600" b="0" dirty="0" smtClean="0"/>
              <a:t>Proposed changes: To remove the signature requirements from the CSA agreement (RMG </a:t>
            </a:r>
            <a:r>
              <a:rPr lang="en-US" sz="1600" b="0" dirty="0" err="1" smtClean="0"/>
              <a:t>Appx</a:t>
            </a:r>
            <a:r>
              <a:rPr lang="en-US" sz="1600" b="0" dirty="0" smtClean="0"/>
              <a:t>. J4)</a:t>
            </a:r>
          </a:p>
          <a:p>
            <a:pPr marL="1028700" lvl="1">
              <a:buFont typeface="Wingdings" panose="05000000000000000000" pitchFamily="2" charset="2"/>
              <a:buChar char="ü"/>
            </a:pPr>
            <a:endParaRPr lang="en-US" sz="1100" b="0" dirty="0" smtClean="0"/>
          </a:p>
          <a:p>
            <a:pPr marL="285750" indent="-285750">
              <a:buFont typeface="Wingdings" panose="05000000000000000000" pitchFamily="2" charset="2"/>
              <a:buChar char="§"/>
            </a:pPr>
            <a:r>
              <a:rPr lang="en-US" sz="1600" b="0" dirty="0" smtClean="0"/>
              <a:t>Reviewed best practices for procuring Switch Hold information: ERCOT TDSP ESIID Extract vs. TDSP FTP – the end goal should be one, singular source for SH information</a:t>
            </a:r>
            <a:endParaRPr lang="en-US" sz="1600" b="0" dirty="0"/>
          </a:p>
          <a:p>
            <a:pPr>
              <a:buNone/>
            </a:pPr>
            <a:endParaRPr lang="en-US" sz="1800" b="0" dirty="0" smtClean="0"/>
          </a:p>
        </p:txBody>
      </p:sp>
    </p:spTree>
    <p:extLst>
      <p:ext uri="{BB962C8B-B14F-4D97-AF65-F5344CB8AC3E}">
        <p14:creationId xmlns:p14="http://schemas.microsoft.com/office/powerpoint/2010/main" val="11510734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ChangeArrowheads="1"/>
          </p:cNvSpPr>
          <p:nvPr/>
        </p:nvSpPr>
        <p:spPr bwMode="auto">
          <a:xfrm>
            <a:off x="65314" y="299992"/>
            <a:ext cx="7391400"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300" dirty="0" smtClean="0">
                <a:solidFill>
                  <a:srgbClr val="3D5F5D"/>
                </a:solidFill>
              </a:rPr>
              <a:t>TXSET/TDTMS Meeting Feb 18th: SCR786</a:t>
            </a:r>
            <a:endParaRPr lang="en-US" altLang="en-US" sz="2300" dirty="0" smtClean="0">
              <a:solidFill>
                <a:srgbClr val="3D5F5D"/>
              </a:solidFill>
            </a:endParaRPr>
          </a:p>
        </p:txBody>
      </p:sp>
      <p:sp>
        <p:nvSpPr>
          <p:cNvPr id="7171"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0C661EA-23FC-41FC-8F9C-EC53A3E547AF}" type="slidenum">
              <a:rPr lang="en-US" altLang="en-US" sz="1400" smtClean="0">
                <a:solidFill>
                  <a:srgbClr val="000000"/>
                </a:solidFill>
              </a:rPr>
              <a:pPr eaLnBrk="1" hangingPunct="1">
                <a:spcBef>
                  <a:spcPct val="0"/>
                </a:spcBef>
                <a:buFontTx/>
                <a:buNone/>
              </a:pPr>
              <a:t>5</a:t>
            </a:fld>
            <a:endParaRPr lang="en-US" altLang="en-US" sz="1400" smtClean="0">
              <a:solidFill>
                <a:srgbClr val="000000"/>
              </a:solidFill>
            </a:endParaRPr>
          </a:p>
        </p:txBody>
      </p:sp>
      <p:sp>
        <p:nvSpPr>
          <p:cNvPr id="7172" name="TextBox 1"/>
          <p:cNvSpPr txBox="1">
            <a:spLocks noChangeArrowheads="1"/>
          </p:cNvSpPr>
          <p:nvPr/>
        </p:nvSpPr>
        <p:spPr bwMode="auto">
          <a:xfrm>
            <a:off x="416333" y="1119052"/>
            <a:ext cx="8342312" cy="573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0">
              <a:buNone/>
            </a:pPr>
            <a:r>
              <a:rPr lang="en-US" sz="2000" i="1" u="sng" dirty="0" smtClean="0"/>
              <a:t>SCR786 – Retail Market Test Environment (RMTE)</a:t>
            </a:r>
          </a:p>
          <a:p>
            <a:pPr lvl="0">
              <a:buNone/>
            </a:pPr>
            <a:r>
              <a:rPr lang="en-US" sz="1600" b="0" dirty="0" smtClean="0"/>
              <a:t>TDTMS initiated SCR786 discussions to assist ERCOT with development of Business Requirements, which were then expanded in more detail during the Joint TXSET/TDTMS meeting on February 18</a:t>
            </a:r>
            <a:r>
              <a:rPr lang="en-US" sz="1600" b="0" baseline="30000" dirty="0" smtClean="0"/>
              <a:t>th</a:t>
            </a:r>
            <a:r>
              <a:rPr lang="en-US" sz="1600" b="0" dirty="0" smtClean="0"/>
              <a:t>. </a:t>
            </a:r>
          </a:p>
          <a:p>
            <a:pPr lvl="0">
              <a:buNone/>
            </a:pPr>
            <a:endParaRPr lang="en-US" sz="800" b="0" dirty="0"/>
          </a:p>
          <a:p>
            <a:pPr marL="285750" lvl="0" indent="-285750">
              <a:buFont typeface="Wingdings" panose="05000000000000000000" pitchFamily="2" charset="2"/>
              <a:buChar char="v"/>
            </a:pPr>
            <a:r>
              <a:rPr lang="en-US" sz="1600" b="0" dirty="0" smtClean="0"/>
              <a:t>What </a:t>
            </a:r>
            <a:r>
              <a:rPr lang="en-US" sz="1600" b="0" dirty="0"/>
              <a:t>are the expectations for data in the sandbox environment? </a:t>
            </a:r>
            <a:endParaRPr lang="en-US" sz="1600" b="0" dirty="0" smtClean="0"/>
          </a:p>
          <a:p>
            <a:pPr marL="1028700" lvl="1">
              <a:buFont typeface="Arial" panose="020B0604020202020204" pitchFamily="34" charset="0"/>
              <a:buChar char="•"/>
            </a:pPr>
            <a:r>
              <a:rPr lang="en-US" sz="1400" b="0" dirty="0" smtClean="0"/>
              <a:t>How should the RMTE mimic </a:t>
            </a:r>
            <a:r>
              <a:rPr lang="en-US" sz="1400" b="0" dirty="0"/>
              <a:t>ERCOT “PROD” (Production environment</a:t>
            </a:r>
            <a:r>
              <a:rPr lang="en-US" sz="1400" b="0" dirty="0" smtClean="0"/>
              <a:t>)?</a:t>
            </a:r>
          </a:p>
          <a:p>
            <a:pPr marL="1028700" lvl="1">
              <a:buFont typeface="Arial" panose="020B0604020202020204" pitchFamily="34" charset="0"/>
              <a:buChar char="•"/>
            </a:pPr>
            <a:r>
              <a:rPr lang="en-US" sz="1400" b="0" dirty="0" smtClean="0"/>
              <a:t>What attributes should be captured in the Test Bed data?</a:t>
            </a:r>
            <a:endParaRPr lang="en-US" sz="1400" b="0" dirty="0"/>
          </a:p>
          <a:p>
            <a:pPr marL="285750" lvl="0" indent="-285750">
              <a:buFont typeface="Wingdings" panose="05000000000000000000" pitchFamily="2" charset="2"/>
              <a:buChar char="v"/>
            </a:pPr>
            <a:r>
              <a:rPr lang="en-US" sz="1600" b="0" dirty="0"/>
              <a:t>What is needed for </a:t>
            </a:r>
            <a:r>
              <a:rPr lang="en-US" sz="1600" b="0" dirty="0" smtClean="0"/>
              <a:t>Transactional testing?</a:t>
            </a:r>
          </a:p>
          <a:p>
            <a:pPr marL="1028700" lvl="1">
              <a:buFont typeface="Arial" panose="020B0604020202020204" pitchFamily="34" charset="0"/>
              <a:buChar char="•"/>
            </a:pPr>
            <a:r>
              <a:rPr lang="en-US" sz="1400" b="0" dirty="0"/>
              <a:t>What ESIID volumes will be needed? </a:t>
            </a:r>
          </a:p>
          <a:p>
            <a:pPr marL="1028700" lvl="1">
              <a:buFont typeface="Arial" panose="020B0604020202020204" pitchFamily="34" charset="0"/>
              <a:buChar char="•"/>
            </a:pPr>
            <a:r>
              <a:rPr lang="en-US" sz="1400" b="0" dirty="0"/>
              <a:t>How will ESIIDs be created, communicated and distributed (for testing)?</a:t>
            </a:r>
            <a:endParaRPr lang="en-US" sz="1400" b="0" dirty="0"/>
          </a:p>
          <a:p>
            <a:pPr marL="285750" lvl="0" indent="-285750">
              <a:buFont typeface="Wingdings" panose="05000000000000000000" pitchFamily="2" charset="2"/>
              <a:buChar char="v"/>
            </a:pPr>
            <a:r>
              <a:rPr lang="en-US" sz="1600" b="0" dirty="0"/>
              <a:t>What is needed for </a:t>
            </a:r>
            <a:r>
              <a:rPr lang="en-US" sz="1600" b="0" dirty="0" smtClean="0"/>
              <a:t>MarkeTrak/API testing?</a:t>
            </a:r>
          </a:p>
          <a:p>
            <a:pPr marL="285750" lvl="0" indent="-285750">
              <a:buFont typeface="Wingdings" panose="05000000000000000000" pitchFamily="2" charset="2"/>
              <a:buChar char="v"/>
            </a:pPr>
            <a:r>
              <a:rPr lang="en-US" sz="1600" b="0" dirty="0" smtClean="0"/>
              <a:t>Identify system and logistical requirements for various types of testing</a:t>
            </a:r>
          </a:p>
          <a:p>
            <a:pPr marL="1028700" lvl="1">
              <a:buFont typeface="Arial" panose="020B0604020202020204" pitchFamily="34" charset="0"/>
              <a:buChar char="•"/>
            </a:pPr>
            <a:r>
              <a:rPr lang="en-US" sz="1400" b="0" dirty="0"/>
              <a:t>Traditional transactional testing (Flight scripts) vs. Exotic testing scenarios (MarkeTrak API)</a:t>
            </a:r>
            <a:endParaRPr lang="en-US" sz="1400" b="0" dirty="0"/>
          </a:p>
          <a:p>
            <a:pPr lvl="0">
              <a:buNone/>
            </a:pPr>
            <a:r>
              <a:rPr lang="en-US" sz="1600" b="0" dirty="0" smtClean="0"/>
              <a:t>TXSET, TDTMS &amp; ERCOT will continue to develop the Business Requirements and high level business model in order to create a testing environment that is robust, functional and flexible. </a:t>
            </a:r>
          </a:p>
          <a:p>
            <a:pPr lvl="0">
              <a:buNone/>
            </a:pPr>
            <a:r>
              <a:rPr lang="en-US" sz="1600" i="1" dirty="0" smtClean="0">
                <a:solidFill>
                  <a:srgbClr val="00B050"/>
                </a:solidFill>
              </a:rPr>
              <a:t>Engaged participation by all interested Market Participants is highly encouraged!!!</a:t>
            </a:r>
            <a:endParaRPr lang="en-US" sz="1600" b="0" dirty="0" smtClean="0"/>
          </a:p>
          <a:p>
            <a:pPr lvl="0">
              <a:buNone/>
            </a:pPr>
            <a:endParaRPr lang="en-US" sz="1600" b="0" dirty="0"/>
          </a:p>
          <a:p>
            <a:pPr lvl="0">
              <a:buNone/>
            </a:pPr>
            <a:endParaRPr lang="en-US" sz="1800" b="0" dirty="0" smtClean="0"/>
          </a:p>
        </p:txBody>
      </p:sp>
    </p:spTree>
    <p:extLst>
      <p:ext uri="{BB962C8B-B14F-4D97-AF65-F5344CB8AC3E}">
        <p14:creationId xmlns:p14="http://schemas.microsoft.com/office/powerpoint/2010/main" val="24307906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0C661EA-23FC-41FC-8F9C-EC53A3E547AF}" type="slidenum">
              <a:rPr lang="en-US" altLang="en-US" sz="1400" smtClean="0">
                <a:solidFill>
                  <a:srgbClr val="000000"/>
                </a:solidFill>
              </a:rPr>
              <a:pPr eaLnBrk="1" hangingPunct="1">
                <a:spcBef>
                  <a:spcPct val="0"/>
                </a:spcBef>
                <a:buFontTx/>
                <a:buNone/>
              </a:pPr>
              <a:t>6</a:t>
            </a:fld>
            <a:endParaRPr lang="en-US" altLang="en-US" sz="1400" smtClean="0">
              <a:solidFill>
                <a:srgbClr val="000000"/>
              </a:solidFill>
            </a:endParaRPr>
          </a:p>
        </p:txBody>
      </p:sp>
      <p:sp>
        <p:nvSpPr>
          <p:cNvPr id="7172" name="TextBox 1"/>
          <p:cNvSpPr txBox="1">
            <a:spLocks noChangeArrowheads="1"/>
          </p:cNvSpPr>
          <p:nvPr/>
        </p:nvSpPr>
        <p:spPr bwMode="auto">
          <a:xfrm>
            <a:off x="416333" y="1119052"/>
            <a:ext cx="8342312" cy="2468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0">
              <a:buNone/>
            </a:pPr>
            <a:r>
              <a:rPr lang="en-US" sz="2000" i="1" u="sng" dirty="0" smtClean="0"/>
              <a:t>MarkeTrak ‘Cancel w/ Approval’</a:t>
            </a:r>
            <a:endParaRPr lang="en-US" sz="1200" b="0" dirty="0"/>
          </a:p>
          <a:p>
            <a:pPr lvl="0">
              <a:buNone/>
            </a:pPr>
            <a:r>
              <a:rPr lang="en-US" sz="1600" b="0" dirty="0" smtClean="0"/>
              <a:t>TXSET &amp; TDTMS are evaluating a possible transactional solution to eliminate the one-day evaluation window for 814_08, Cancel transactions. Today, the only way a CR can cancel an order during the one-day evaluation window is via the “Cancel with Approval” MarkeTrak subtype.</a:t>
            </a:r>
          </a:p>
          <a:p>
            <a:pPr lvl="0">
              <a:buNone/>
            </a:pPr>
            <a:r>
              <a:rPr lang="en-US" sz="1600" b="0" dirty="0" smtClean="0"/>
              <a:t>Based on 2015 stats, if the market adopts a transactional solution, we can potentially reduce the total volume of manually entered issues by more than 28,000 annually. TXSET/TDTMS is also evaluating if this solution can be applied to 814_12, Date Change requests as well.</a:t>
            </a:r>
          </a:p>
        </p:txBody>
      </p:sp>
      <p:sp>
        <p:nvSpPr>
          <p:cNvPr id="6" name="Rectangle 7"/>
          <p:cNvSpPr>
            <a:spLocks noChangeArrowheads="1"/>
          </p:cNvSpPr>
          <p:nvPr/>
        </p:nvSpPr>
        <p:spPr bwMode="auto">
          <a:xfrm>
            <a:off x="65314" y="299992"/>
            <a:ext cx="7391400"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300" dirty="0" smtClean="0">
                <a:solidFill>
                  <a:srgbClr val="3D5F5D"/>
                </a:solidFill>
              </a:rPr>
              <a:t>TXSET/TDTMS Meeting Feb 18th: MT Cancels</a:t>
            </a:r>
            <a:endParaRPr lang="en-US" altLang="en-US" sz="2300" dirty="0" smtClean="0">
              <a:solidFill>
                <a:srgbClr val="3D5F5D"/>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599" y="3276600"/>
            <a:ext cx="3881219" cy="290850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15264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4"/>
          <p:cNvSpPr>
            <a:spLocks noGrp="1"/>
          </p:cNvSpPr>
          <p:nvPr>
            <p:ph type="sldNum" sz="quarter" idx="12"/>
          </p:nvPr>
        </p:nvSpPr>
        <p:spPr>
          <a:xfrm>
            <a:off x="3124200" y="6245225"/>
            <a:ext cx="2895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fld id="{1EA34657-82FB-4DCE-8F17-DB480ADCF3F9}" type="slidenum">
              <a:rPr lang="en-US" altLang="en-US" sz="1400" smtClean="0">
                <a:solidFill>
                  <a:srgbClr val="000000"/>
                </a:solidFill>
              </a:rPr>
              <a:pPr algn="ctr" eaLnBrk="1" hangingPunct="1">
                <a:spcBef>
                  <a:spcPct val="0"/>
                </a:spcBef>
                <a:buFontTx/>
                <a:buNone/>
              </a:pPr>
              <a:t>7</a:t>
            </a:fld>
            <a:endParaRPr lang="en-US" altLang="en-US" sz="1400" smtClean="0">
              <a:solidFill>
                <a:srgbClr val="000000"/>
              </a:solidFill>
            </a:endParaRPr>
          </a:p>
        </p:txBody>
      </p:sp>
      <p:sp>
        <p:nvSpPr>
          <p:cNvPr id="8195" name="Text Box 2"/>
          <p:cNvSpPr txBox="1">
            <a:spLocks noChangeArrowheads="1"/>
          </p:cNvSpPr>
          <p:nvPr/>
        </p:nvSpPr>
        <p:spPr bwMode="auto">
          <a:xfrm>
            <a:off x="2209800" y="41148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endParaRPr lang="en-US" altLang="en-US" sz="1800" b="0" smtClean="0">
              <a:solidFill>
                <a:srgbClr val="000000"/>
              </a:solidFill>
              <a:latin typeface="Times New Roman" pitchFamily="18" charset="0"/>
            </a:endParaRPr>
          </a:p>
        </p:txBody>
      </p:sp>
      <p:sp>
        <p:nvSpPr>
          <p:cNvPr id="8196" name="Text Box 6"/>
          <p:cNvSpPr txBox="1">
            <a:spLocks noChangeArrowheads="1"/>
          </p:cNvSpPr>
          <p:nvPr/>
        </p:nvSpPr>
        <p:spPr bwMode="auto">
          <a:xfrm>
            <a:off x="571500" y="1889125"/>
            <a:ext cx="8001000" cy="4016484"/>
          </a:xfrm>
          <a:prstGeom prst="rect">
            <a:avLst/>
          </a:prstGeom>
          <a:solidFill>
            <a:schemeClr val="bg1"/>
          </a:solidFill>
          <a:ln w="9525">
            <a:solidFill>
              <a:schemeClr val="bg1"/>
            </a:solidFill>
            <a:miter lim="800000"/>
            <a:headEnd/>
            <a:tailEnd/>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en-US" sz="1800" dirty="0" smtClean="0">
                <a:solidFill>
                  <a:srgbClr val="000000"/>
                </a:solidFill>
              </a:rPr>
              <a:t>Next TDTMS meeting date: </a:t>
            </a:r>
            <a:br>
              <a:rPr lang="en-US" altLang="en-US" sz="1800" dirty="0" smtClean="0">
                <a:solidFill>
                  <a:srgbClr val="000000"/>
                </a:solidFill>
              </a:rPr>
            </a:br>
            <a:r>
              <a:rPr lang="en-US" altLang="en-US" sz="1800" dirty="0" smtClean="0">
                <a:solidFill>
                  <a:srgbClr val="000000"/>
                </a:solidFill>
              </a:rPr>
              <a:t/>
            </a:r>
            <a:br>
              <a:rPr lang="en-US" altLang="en-US" sz="1800" dirty="0" smtClean="0">
                <a:solidFill>
                  <a:srgbClr val="000000"/>
                </a:solidFill>
              </a:rPr>
            </a:br>
            <a:r>
              <a:rPr lang="en-US" altLang="en-US" sz="1800" dirty="0" smtClean="0">
                <a:solidFill>
                  <a:srgbClr val="000000"/>
                </a:solidFill>
              </a:rPr>
              <a:t>March 2</a:t>
            </a:r>
            <a:r>
              <a:rPr lang="en-US" altLang="en-US" sz="1800" baseline="30000" dirty="0" smtClean="0">
                <a:solidFill>
                  <a:srgbClr val="000000"/>
                </a:solidFill>
              </a:rPr>
              <a:t>nd</a:t>
            </a:r>
            <a:r>
              <a:rPr lang="en-US" altLang="en-US" sz="1800" dirty="0" smtClean="0">
                <a:solidFill>
                  <a:srgbClr val="000000"/>
                </a:solidFill>
              </a:rPr>
              <a:t>, </a:t>
            </a:r>
            <a:r>
              <a:rPr lang="en-US" altLang="en-US" sz="1800" dirty="0" smtClean="0">
                <a:solidFill>
                  <a:srgbClr val="000000"/>
                </a:solidFill>
              </a:rPr>
              <a:t>9:30am start time  (In-person </a:t>
            </a:r>
            <a:r>
              <a:rPr lang="en-US" altLang="en-US" sz="1800" dirty="0" err="1" smtClean="0">
                <a:solidFill>
                  <a:srgbClr val="000000"/>
                </a:solidFill>
              </a:rPr>
              <a:t>METCenter</a:t>
            </a:r>
            <a:r>
              <a:rPr lang="en-US" altLang="en-US" sz="1800" dirty="0" smtClean="0">
                <a:solidFill>
                  <a:srgbClr val="000000"/>
                </a:solidFill>
              </a:rPr>
              <a:t>)</a:t>
            </a:r>
          </a:p>
          <a:p>
            <a:pPr algn="ctr" eaLnBrk="1" hangingPunct="1">
              <a:spcBef>
                <a:spcPct val="50000"/>
              </a:spcBef>
              <a:buFontTx/>
              <a:buNone/>
            </a:pPr>
            <a:endParaRPr lang="en-US" altLang="en-US" sz="1800" dirty="0" smtClean="0">
              <a:solidFill>
                <a:srgbClr val="000000"/>
              </a:solidFill>
            </a:endParaRPr>
          </a:p>
          <a:p>
            <a:pPr algn="ctr" eaLnBrk="1" hangingPunct="1">
              <a:spcBef>
                <a:spcPct val="50000"/>
              </a:spcBef>
              <a:buFontTx/>
              <a:buNone/>
            </a:pPr>
            <a:endParaRPr lang="en-US" altLang="en-US" sz="1800" dirty="0" smtClean="0">
              <a:solidFill>
                <a:srgbClr val="000000"/>
              </a:solidFill>
            </a:endParaRPr>
          </a:p>
          <a:p>
            <a:pPr algn="ctr" eaLnBrk="1" hangingPunct="1">
              <a:spcBef>
                <a:spcPct val="50000"/>
              </a:spcBef>
              <a:buFontTx/>
              <a:buNone/>
            </a:pPr>
            <a:endParaRPr lang="en-US" altLang="en-US" sz="1800" dirty="0" smtClean="0">
              <a:solidFill>
                <a:srgbClr val="000000"/>
              </a:solidFill>
            </a:endParaRPr>
          </a:p>
          <a:p>
            <a:pPr algn="ctr" eaLnBrk="1" hangingPunct="1">
              <a:spcBef>
                <a:spcPct val="50000"/>
              </a:spcBef>
              <a:buFontTx/>
              <a:buNone/>
            </a:pPr>
            <a:r>
              <a:rPr lang="en-US" altLang="en-US" sz="1600" dirty="0" smtClean="0">
                <a:solidFill>
                  <a:srgbClr val="000000"/>
                </a:solidFill>
              </a:rPr>
              <a:t>Upcoming Agenda </a:t>
            </a:r>
            <a:r>
              <a:rPr lang="en-US" altLang="en-US" sz="1600" dirty="0">
                <a:solidFill>
                  <a:srgbClr val="000000"/>
                </a:solidFill>
              </a:rPr>
              <a:t>I</a:t>
            </a:r>
            <a:r>
              <a:rPr lang="en-US" altLang="en-US" sz="1600" dirty="0" smtClean="0">
                <a:solidFill>
                  <a:srgbClr val="000000"/>
                </a:solidFill>
              </a:rPr>
              <a:t>tems:</a:t>
            </a:r>
          </a:p>
          <a:p>
            <a:pPr algn="ctr" eaLnBrk="1" hangingPunct="1">
              <a:spcBef>
                <a:spcPct val="50000"/>
              </a:spcBef>
              <a:buFontTx/>
              <a:buNone/>
            </a:pPr>
            <a:r>
              <a:rPr lang="en-US" altLang="en-US" sz="1600" dirty="0" smtClean="0">
                <a:solidFill>
                  <a:srgbClr val="000000"/>
                </a:solidFill>
              </a:rPr>
              <a:t>Switch Hold Review – Landlord Process</a:t>
            </a:r>
            <a:endParaRPr lang="en-US" altLang="en-US" sz="1600" dirty="0" smtClean="0">
              <a:solidFill>
                <a:srgbClr val="000000"/>
              </a:solidFill>
            </a:endParaRPr>
          </a:p>
          <a:p>
            <a:pPr algn="ctr" eaLnBrk="1" hangingPunct="1">
              <a:spcBef>
                <a:spcPct val="50000"/>
              </a:spcBef>
              <a:buFontTx/>
              <a:buNone/>
            </a:pPr>
            <a:r>
              <a:rPr lang="en-US" altLang="en-US" sz="1600" dirty="0" smtClean="0">
                <a:solidFill>
                  <a:srgbClr val="000000"/>
                </a:solidFill>
              </a:rPr>
              <a:t>Switch Hold Review – MarkeTrak Subtype Analysis</a:t>
            </a:r>
          </a:p>
          <a:p>
            <a:pPr algn="ctr" eaLnBrk="1" hangingPunct="1">
              <a:spcBef>
                <a:spcPct val="50000"/>
              </a:spcBef>
              <a:buFontTx/>
              <a:buNone/>
            </a:pPr>
            <a:r>
              <a:rPr lang="en-US" altLang="en-US" sz="1600" dirty="0" smtClean="0">
                <a:solidFill>
                  <a:srgbClr val="000000"/>
                </a:solidFill>
              </a:rPr>
              <a:t>Continue CSA Switch Hold Discussions</a:t>
            </a:r>
          </a:p>
          <a:p>
            <a:pPr algn="ctr" eaLnBrk="1" hangingPunct="1">
              <a:spcBef>
                <a:spcPct val="50000"/>
              </a:spcBef>
              <a:buFontTx/>
              <a:buNone/>
            </a:pPr>
            <a:r>
              <a:rPr lang="en-US" altLang="en-US" sz="1600" dirty="0" smtClean="0">
                <a:solidFill>
                  <a:srgbClr val="000000"/>
                </a:solidFill>
              </a:rPr>
              <a:t>MarkeTrak DEV Process Review</a:t>
            </a:r>
            <a:endParaRPr lang="en-US" altLang="en-US" sz="1400" b="0" dirty="0" smtClean="0">
              <a:solidFill>
                <a:srgbClr val="000000"/>
              </a:solidFill>
            </a:endParaRPr>
          </a:p>
        </p:txBody>
      </p:sp>
      <p:sp>
        <p:nvSpPr>
          <p:cNvPr id="8197" name="TextBox 61"/>
          <p:cNvSpPr txBox="1">
            <a:spLocks noChangeArrowheads="1"/>
          </p:cNvSpPr>
          <p:nvPr/>
        </p:nvSpPr>
        <p:spPr bwMode="auto">
          <a:xfrm>
            <a:off x="596900" y="2822575"/>
            <a:ext cx="807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 typeface="Wingdings" pitchFamily="2" charset="2"/>
              <a:buNone/>
            </a:pPr>
            <a:r>
              <a:rPr lang="en-US" altLang="en-US" sz="1800" b="0" dirty="0">
                <a:solidFill>
                  <a:srgbClr val="000000"/>
                </a:solidFill>
                <a:hlinkClick r:id="rId2"/>
              </a:rPr>
              <a:t>http://</a:t>
            </a:r>
            <a:r>
              <a:rPr lang="en-US" altLang="en-US" sz="1800" b="0" dirty="0" smtClean="0">
                <a:solidFill>
                  <a:srgbClr val="000000"/>
                </a:solidFill>
                <a:hlinkClick r:id="rId2"/>
              </a:rPr>
              <a:t>www.ercot.com/committees/board/tac/rms/tdtms/index.html</a:t>
            </a:r>
            <a:r>
              <a:rPr lang="en-US" altLang="en-US" sz="1800" b="0" dirty="0" smtClean="0">
                <a:solidFill>
                  <a:srgbClr val="000000"/>
                </a:solidFill>
              </a:rPr>
              <a:t>   </a:t>
            </a:r>
          </a:p>
        </p:txBody>
      </p:sp>
    </p:spTree>
    <p:extLst>
      <p:ext uri="{BB962C8B-B14F-4D97-AF65-F5344CB8AC3E}">
        <p14:creationId xmlns:p14="http://schemas.microsoft.com/office/powerpoint/2010/main" val="22688295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4"/>
          <p:cNvSpPr>
            <a:spLocks noGrp="1"/>
          </p:cNvSpPr>
          <p:nvPr>
            <p:ph type="sldNum" sz="quarter" idx="12"/>
          </p:nvPr>
        </p:nvSpPr>
        <p:spPr>
          <a:xfrm>
            <a:off x="3124200" y="6245225"/>
            <a:ext cx="2895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fld id="{81D0BDB3-5CB2-4BCE-BB17-FB327FBD0A59}" type="slidenum">
              <a:rPr lang="en-US" altLang="en-US" sz="1400" smtClean="0">
                <a:solidFill>
                  <a:srgbClr val="000000"/>
                </a:solidFill>
              </a:rPr>
              <a:pPr algn="ctr" eaLnBrk="1" hangingPunct="1">
                <a:spcBef>
                  <a:spcPct val="0"/>
                </a:spcBef>
                <a:buFontTx/>
                <a:buNone/>
              </a:pPr>
              <a:t>8</a:t>
            </a:fld>
            <a:endParaRPr lang="en-US" altLang="en-US" sz="1400" smtClean="0">
              <a:solidFill>
                <a:srgbClr val="000000"/>
              </a:solidFill>
            </a:endParaRPr>
          </a:p>
        </p:txBody>
      </p:sp>
      <p:sp>
        <p:nvSpPr>
          <p:cNvPr id="9219" name="Text Box 2"/>
          <p:cNvSpPr txBox="1">
            <a:spLocks noChangeArrowheads="1"/>
          </p:cNvSpPr>
          <p:nvPr/>
        </p:nvSpPr>
        <p:spPr bwMode="auto">
          <a:xfrm>
            <a:off x="2209800" y="41148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endParaRPr lang="en-US" altLang="en-US" sz="1800" b="0" smtClean="0">
              <a:solidFill>
                <a:srgbClr val="000000"/>
              </a:solidFill>
              <a:latin typeface="Times New Roman" pitchFamily="18" charset="0"/>
            </a:endParaRPr>
          </a:p>
        </p:txBody>
      </p:sp>
      <p:pic>
        <p:nvPicPr>
          <p:cNvPr id="9220"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3788" y="1219200"/>
            <a:ext cx="4416425" cy="398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55485821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LEFT" val=" 35.625"/>
  <p:tag name="LTOP" val=" 85.625"/>
</p:tagLst>
</file>

<file path=ppt/tags/tag2.xml><?xml version="1.0" encoding="utf-8"?>
<p:tagLst xmlns:a="http://schemas.openxmlformats.org/drawingml/2006/main" xmlns:r="http://schemas.openxmlformats.org/officeDocument/2006/relationships" xmlns:p="http://schemas.openxmlformats.org/presentationml/2006/main">
  <p:tag name="LLEFT" val=" 27.625"/>
  <p:tag name="LTOP" val=" 523.5"/>
</p:tagLst>
</file>

<file path=ppt/tags/tag3.xml><?xml version="1.0" encoding="utf-8"?>
<p:tagLst xmlns:a="http://schemas.openxmlformats.org/drawingml/2006/main" xmlns:r="http://schemas.openxmlformats.org/officeDocument/2006/relationships" xmlns:p="http://schemas.openxmlformats.org/presentationml/2006/main">
  <p:tag name="LLEFT" val=" 35.625"/>
  <p:tag name="LTOP" val=" 85.625"/>
</p:tagLst>
</file>

<file path=ppt/tags/tag4.xml><?xml version="1.0" encoding="utf-8"?>
<p:tagLst xmlns:a="http://schemas.openxmlformats.org/drawingml/2006/main" xmlns:r="http://schemas.openxmlformats.org/officeDocument/2006/relationships" xmlns:p="http://schemas.openxmlformats.org/presentationml/2006/main">
  <p:tag name="LLEFT" val=" 27.625"/>
  <p:tag name="LTOP" val=" 523.5"/>
</p:tagLst>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19990</TotalTime>
  <Words>674</Words>
  <Application>Microsoft Office PowerPoint</Application>
  <PresentationFormat>On-screen Show (4:3)</PresentationFormat>
  <Paragraphs>73</Paragraphs>
  <Slides>8</Slides>
  <Notes>1</Notes>
  <HiddenSlides>0</HiddenSlides>
  <MMClips>0</MMClips>
  <ScaleCrop>false</ScaleCrop>
  <HeadingPairs>
    <vt:vector size="4" baseType="variant">
      <vt:variant>
        <vt:lpstr>Theme</vt:lpstr>
      </vt:variant>
      <vt:variant>
        <vt:i4>3</vt:i4>
      </vt:variant>
      <vt:variant>
        <vt:lpstr>Slide Titles</vt:lpstr>
      </vt:variant>
      <vt:variant>
        <vt:i4>8</vt:i4>
      </vt:variant>
    </vt:vector>
  </HeadingPairs>
  <TitlesOfParts>
    <vt:vector size="11" baseType="lpstr">
      <vt:lpstr>Default Design</vt:lpstr>
      <vt:lpstr>1_Default Design</vt:lpstr>
      <vt:lpstr>2_Default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ERCOT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kcotner</dc:creator>
  <cp:lastModifiedBy>Jim Lee</cp:lastModifiedBy>
  <cp:revision>966</cp:revision>
  <cp:lastPrinted>2002-09-24T18:27:58Z</cp:lastPrinted>
  <dcterms:created xsi:type="dcterms:W3CDTF">2002-07-29T21:45:07Z</dcterms:created>
  <dcterms:modified xsi:type="dcterms:W3CDTF">2016-02-22T20:37:53Z</dcterms:modified>
</cp:coreProperties>
</file>