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ERCOT </a:t>
            </a:r>
            <a:r>
              <a:rPr lang="en-US" sz="2800" b="1" dirty="0" smtClean="0"/>
              <a:t>Quarterly Performance Measures</a:t>
            </a:r>
            <a:endParaRPr lang="en-US" sz="2800" b="1" dirty="0"/>
          </a:p>
          <a:p>
            <a:endParaRPr lang="en-US" dirty="0"/>
          </a:p>
          <a:p>
            <a:r>
              <a:rPr lang="en-US" sz="1600" dirty="0" smtClean="0"/>
              <a:t>ERCOT </a:t>
            </a:r>
            <a:r>
              <a:rPr lang="en-US" sz="1600" dirty="0" smtClean="0"/>
              <a:t>Total Market </a:t>
            </a:r>
            <a:r>
              <a:rPr lang="en-US" sz="1600" dirty="0" smtClean="0"/>
              <a:t>Overview (</a:t>
            </a:r>
            <a:r>
              <a:rPr lang="en-US" sz="1600" dirty="0" smtClean="0">
                <a:solidFill>
                  <a:srgbClr val="FF0000"/>
                </a:solidFill>
              </a:rPr>
              <a:t>Fourth Quarter</a:t>
            </a:r>
            <a:r>
              <a:rPr lang="en-US" sz="1600" dirty="0" smtClean="0">
                <a:solidFill>
                  <a:srgbClr val="FF0000"/>
                </a:solidFill>
              </a:rPr>
              <a:t> 2015</a:t>
            </a:r>
            <a:r>
              <a:rPr lang="en-US" sz="1600" dirty="0" smtClean="0"/>
              <a:t>)</a:t>
            </a:r>
            <a:endParaRPr lang="en-US" sz="1600" dirty="0"/>
          </a:p>
          <a:p>
            <a:r>
              <a:rPr lang="en-US" sz="1600" dirty="0" smtClean="0"/>
              <a:t>ERCOT Public</a:t>
            </a:r>
            <a:endParaRPr lang="en-US" sz="1600" dirty="0"/>
          </a:p>
          <a:p>
            <a:endParaRPr lang="en-US" dirty="0"/>
          </a:p>
          <a:p>
            <a:r>
              <a:rPr lang="en-US" dirty="0" smtClean="0"/>
              <a:t>February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200" dirty="0" smtClean="0">
                <a:solidFill>
                  <a:schemeClr val="tx1"/>
                </a:solidFill>
              </a:rPr>
              <a:t>Switch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011238"/>
            <a:ext cx="8315325" cy="484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93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200" dirty="0" smtClean="0">
                <a:solidFill>
                  <a:schemeClr val="tx1"/>
                </a:solidFill>
              </a:rPr>
              <a:t>Standard Move-In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63" y="990600"/>
            <a:ext cx="8315967" cy="4837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364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200" dirty="0" smtClean="0">
                <a:solidFill>
                  <a:schemeClr val="tx1"/>
                </a:solidFill>
              </a:rPr>
              <a:t>Same Day Move-In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8084048" cy="4837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2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200" dirty="0" smtClean="0">
                <a:solidFill>
                  <a:schemeClr val="tx1"/>
                </a:solidFill>
              </a:rPr>
              <a:t>Move-Out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64" y="1133476"/>
            <a:ext cx="7470648" cy="3704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159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200" dirty="0" smtClean="0">
                <a:solidFill>
                  <a:schemeClr val="tx1"/>
                </a:solidFill>
              </a:rPr>
              <a:t>ESI ID Create / Maintain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1214438"/>
            <a:ext cx="7470648" cy="312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729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200" dirty="0" smtClean="0">
                <a:solidFill>
                  <a:schemeClr val="tx1"/>
                </a:solidFill>
              </a:rPr>
              <a:t>Count of Transactions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2" y="1190625"/>
            <a:ext cx="7470648" cy="3781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514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200" dirty="0" smtClean="0">
                <a:solidFill>
                  <a:schemeClr val="tx1"/>
                </a:solidFill>
              </a:rPr>
              <a:t>Questions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152525"/>
            <a:ext cx="6391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25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c34af464-7aa1-4edd-9be4-83dffc1cb926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40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1_Custom Design</vt:lpstr>
      <vt:lpstr>Office Theme</vt:lpstr>
      <vt:lpstr>Custom Design</vt:lpstr>
      <vt:lpstr>PowerPoint Presentation</vt:lpstr>
      <vt:lpstr>Switch</vt:lpstr>
      <vt:lpstr>Standard Move-In</vt:lpstr>
      <vt:lpstr>Same Day Move-In</vt:lpstr>
      <vt:lpstr>Move-Out</vt:lpstr>
      <vt:lpstr>ESI ID Create / Maintain</vt:lpstr>
      <vt:lpstr>Count of Transactions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Cortez, Farrah</cp:lastModifiedBy>
  <cp:revision>36</cp:revision>
  <cp:lastPrinted>2016-01-21T20:53:15Z</cp:lastPrinted>
  <dcterms:created xsi:type="dcterms:W3CDTF">2016-01-21T15:20:31Z</dcterms:created>
  <dcterms:modified xsi:type="dcterms:W3CDTF">2016-02-17T13:44:16Z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