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126" d="100"/>
          <a:sy n="126" d="100"/>
        </p:scale>
        <p:origin x="1386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8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Dave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Pagliai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March </a:t>
            </a:r>
            <a:r>
              <a:rPr lang="en-US" b="1" dirty="0" smtClean="0">
                <a:solidFill>
                  <a:srgbClr val="000000"/>
                </a:solidFill>
              </a:rPr>
              <a:t>2016</a:t>
            </a:r>
            <a:endParaRPr lang="en-US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February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Incidents &amp; Maintenance – February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kern="0" dirty="0">
                <a:solidFill>
                  <a:srgbClr val="000000"/>
                </a:solidFill>
              </a:rPr>
              <a:t>None to report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 err="1"/>
              <a:t>MarkeTrak</a:t>
            </a:r>
            <a:r>
              <a:rPr lang="en-US" sz="2400" dirty="0"/>
              <a:t>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04800" y="1447800"/>
            <a:ext cx="85344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395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43</Words>
  <Application>Microsoft Office PowerPoint</Application>
  <PresentationFormat>On-screen Show (4:3)</PresentationFormat>
  <Paragraphs>20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Pagliai, Dave</cp:lastModifiedBy>
  <cp:revision>24</cp:revision>
  <cp:lastPrinted>2016-01-21T20:53:15Z</cp:lastPrinted>
  <dcterms:created xsi:type="dcterms:W3CDTF">2016-01-21T15:20:31Z</dcterms:created>
  <dcterms:modified xsi:type="dcterms:W3CDTF">2016-02-29T21:29:24Z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