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>
        <p:scale>
          <a:sx n="134" d="100"/>
          <a:sy n="134" d="100"/>
        </p:scale>
        <p:origin x="1146" y="-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February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/>
              <a:t>MarkeTrak</a:t>
            </a:r>
            <a:r>
              <a:rPr lang="en-US" sz="2400" dirty="0"/>
              <a:t>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447800"/>
            <a:ext cx="8534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43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24</cp:revision>
  <cp:lastPrinted>2016-01-21T20:53:15Z</cp:lastPrinted>
  <dcterms:created xsi:type="dcterms:W3CDTF">2016-01-21T15:20:31Z</dcterms:created>
  <dcterms:modified xsi:type="dcterms:W3CDTF">2016-02-29T21:18:42Z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