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57" r:id="rId10"/>
    <p:sldId id="261" r:id="rId11"/>
    <p:sldId id="262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57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b="1" dirty="0" smtClean="0">
              <a:solidFill>
                <a:srgbClr val="00ACC8"/>
              </a:solidFill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Flight 0216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0216 Adhoc </a:t>
            </a:r>
            <a:r>
              <a:rPr lang="en-US" sz="2400" dirty="0" smtClean="0"/>
              <a:t>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signup began 01/06/16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0216 signup deadline was 01/13/16 (Adhoc,03/04/16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began 01/19/16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02/15/16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1015 concludes on 02/26/16 (Contingency/Adhoc Period until 04/15/16)</a:t>
            </a:r>
            <a:endParaRPr lang="en-US" sz="20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</a:p>
          <a:p>
            <a:pPr algn="r"/>
            <a:r>
              <a:rPr lang="en-US" sz="900" dirty="0" smtClean="0"/>
              <a:t>03/01/16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0216 is </a:t>
            </a:r>
            <a:r>
              <a:rPr lang="en-US" sz="2000" dirty="0" smtClean="0">
                <a:solidFill>
                  <a:prstClr val="black"/>
                </a:solidFill>
              </a:rPr>
              <a:t>98.18</a:t>
            </a:r>
            <a:r>
              <a:rPr lang="en-US" sz="2000" dirty="0" smtClean="0">
                <a:solidFill>
                  <a:prstClr val="black"/>
                </a:solidFill>
              </a:rPr>
              <a:t>% </a:t>
            </a:r>
            <a:r>
              <a:rPr lang="en-US" sz="2000" dirty="0" smtClean="0">
                <a:solidFill>
                  <a:prstClr val="black"/>
                </a:solidFill>
              </a:rPr>
              <a:t>complete as of </a:t>
            </a:r>
            <a:r>
              <a:rPr lang="en-US" sz="2000" dirty="0" smtClean="0">
                <a:solidFill>
                  <a:prstClr val="black"/>
                </a:solidFill>
              </a:rPr>
              <a:t>02/26/2016</a:t>
            </a:r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Connectivity </a:t>
            </a:r>
            <a:r>
              <a:rPr lang="en-US" sz="2000" dirty="0" smtClean="0">
                <a:solidFill>
                  <a:prstClr val="black"/>
                </a:solidFill>
              </a:rPr>
              <a:t>has completed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0216 Scripts are in progress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are testing (Including 6 additional DUNS)</a:t>
            </a:r>
            <a:endParaRPr lang="en-US" sz="2000" dirty="0" smtClean="0"/>
          </a:p>
          <a:p>
            <a:r>
              <a:rPr lang="en-US" sz="2000" dirty="0">
                <a:solidFill>
                  <a:prstClr val="black"/>
                </a:solidFill>
              </a:rPr>
              <a:t>4 Existing CRs: 2 CRs are testing bank change, 1 CR is adding a territory, 1 CR is testing production system server changes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1,452 tasks are scheduled including </a:t>
            </a:r>
            <a:r>
              <a:rPr lang="en-US" sz="2000" dirty="0" smtClean="0">
                <a:solidFill>
                  <a:prstClr val="black"/>
                </a:solidFill>
              </a:rPr>
              <a:t>connectivity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Adhoc </a:t>
            </a:r>
            <a:r>
              <a:rPr lang="en-US" dirty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000" dirty="0" smtClean="0"/>
              <a:t>1 CR has been approved for Adhoc Bank Change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</a:t>
            </a:r>
            <a:r>
              <a:rPr lang="en-US" sz="900" b="1" dirty="0"/>
              <a:t>Market Subcommittee</a:t>
            </a:r>
          </a:p>
          <a:p>
            <a:pPr algn="r"/>
            <a:r>
              <a:rPr lang="en-US" sz="900" dirty="0"/>
              <a:t>03/01/16</a:t>
            </a:r>
          </a:p>
          <a:p>
            <a:pPr algn="r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0216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</TotalTime>
  <Words>182</Words>
  <Application>Microsoft Office PowerPoint</Application>
  <PresentationFormat>On-screen Show (4:3)</PresentationFormat>
  <Paragraphs>49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0216 Schedule</vt:lpstr>
      <vt:lpstr>Flight 0216 Summary</vt:lpstr>
      <vt:lpstr>Flight 0216 Adhoc Summary</vt:lpstr>
      <vt:lpstr>Flight 0216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37</cp:revision>
  <cp:lastPrinted>2016-01-21T20:53:15Z</cp:lastPrinted>
  <dcterms:created xsi:type="dcterms:W3CDTF">2016-01-21T15:20:31Z</dcterms:created>
  <dcterms:modified xsi:type="dcterms:W3CDTF">2016-02-26T20:50:49Z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