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1" r:id="rId3"/>
    <p:sldId id="262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1568B-5DA3-4B11-86A2-B350F980F904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70B8-C1E9-42C8-8C32-757BAA47E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329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770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626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681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99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883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740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28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464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767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504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851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33CC"/>
            </a:gs>
            <a:gs pos="38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EBA9C-394B-4B9F-A3FF-638CD91567B0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9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Update to RMS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March 1, </a:t>
            </a:r>
            <a:r>
              <a:rPr lang="en-US" dirty="0" smtClean="0">
                <a:solidFill>
                  <a:schemeClr val="tx1"/>
                </a:solidFill>
              </a:rPr>
              <a:t>2016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04800" y="228600"/>
            <a:ext cx="1303020" cy="1524000"/>
            <a:chOff x="304800" y="228600"/>
            <a:chExt cx="1303020" cy="1524000"/>
          </a:xfrm>
        </p:grpSpPr>
        <p:pic>
          <p:nvPicPr>
            <p:cNvPr id="1029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5874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Texas SET </a:t>
            </a:r>
            <a:r>
              <a:rPr lang="en-US" dirty="0" smtClean="0"/>
              <a:t>February </a:t>
            </a:r>
            <a:r>
              <a:rPr lang="en-US" dirty="0" smtClean="0"/>
              <a:t>Meeting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Texas </a:t>
            </a:r>
            <a:r>
              <a:rPr lang="en-US" dirty="0"/>
              <a:t>SET </a:t>
            </a:r>
            <a:r>
              <a:rPr lang="en-US" dirty="0" err="1"/>
              <a:t>Swimlane</a:t>
            </a:r>
            <a:r>
              <a:rPr lang="en-US" dirty="0"/>
              <a:t> Review</a:t>
            </a:r>
          </a:p>
          <a:p>
            <a:r>
              <a:rPr lang="en-US" dirty="0"/>
              <a:t>Flight 0216 ERCOT Review</a:t>
            </a:r>
          </a:p>
          <a:p>
            <a:r>
              <a:rPr lang="en-US" dirty="0" smtClean="0"/>
              <a:t>IBANK03 to be removed from Script Pack </a:t>
            </a:r>
          </a:p>
          <a:p>
            <a:r>
              <a:rPr lang="en-US" dirty="0" smtClean="0"/>
              <a:t>Safety </a:t>
            </a:r>
            <a:r>
              <a:rPr lang="en-US" dirty="0"/>
              <a:t>NET Timeline </a:t>
            </a:r>
            <a:r>
              <a:rPr lang="en-US" dirty="0" smtClean="0"/>
              <a:t>Revisions</a:t>
            </a:r>
          </a:p>
          <a:p>
            <a:r>
              <a:rPr lang="en-US" dirty="0"/>
              <a:t>Issues Reviewed</a:t>
            </a:r>
          </a:p>
          <a:p>
            <a:pPr lvl="1"/>
            <a:r>
              <a:rPr lang="en-US" dirty="0"/>
              <a:t>2016-I141, Cancellation / Date Change Window</a:t>
            </a:r>
          </a:p>
          <a:p>
            <a:pPr lvl="1"/>
            <a:r>
              <a:rPr lang="en-US" dirty="0"/>
              <a:t>2016-I142, DEV Process being used to back-date an ESI creation date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26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Texas SET </a:t>
            </a:r>
            <a:r>
              <a:rPr lang="en-US" dirty="0" smtClean="0"/>
              <a:t>February </a:t>
            </a:r>
            <a:r>
              <a:rPr lang="en-US" dirty="0" smtClean="0"/>
              <a:t>Meeting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Other Discussion Items</a:t>
            </a:r>
          </a:p>
          <a:p>
            <a:pPr lvl="1"/>
            <a:r>
              <a:rPr lang="en-US" dirty="0" smtClean="0"/>
              <a:t>LOA Change Discussion</a:t>
            </a:r>
          </a:p>
          <a:p>
            <a:pPr lvl="1"/>
            <a:r>
              <a:rPr lang="en-US" dirty="0" smtClean="0"/>
              <a:t>Meter Removal due to Fire or Demolition</a:t>
            </a:r>
          </a:p>
          <a:p>
            <a:r>
              <a:rPr lang="en-US" dirty="0"/>
              <a:t>SCR786 Retail Market Test Environment—Joint TDTMS / Texas SET Discussion</a:t>
            </a:r>
          </a:p>
          <a:p>
            <a:r>
              <a:rPr lang="en-US" dirty="0" smtClean="0"/>
              <a:t>Next </a:t>
            </a:r>
            <a:r>
              <a:rPr lang="en-US" dirty="0" smtClean="0"/>
              <a:t>Meeting</a:t>
            </a:r>
          </a:p>
          <a:p>
            <a:pPr lvl="1"/>
            <a:r>
              <a:rPr lang="en-US" dirty="0" smtClean="0"/>
              <a:t>March 23</a:t>
            </a:r>
            <a:r>
              <a:rPr lang="en-US" baseline="30000" dirty="0" smtClean="0"/>
              <a:t>rd</a:t>
            </a:r>
            <a:r>
              <a:rPr lang="en-US" dirty="0" smtClean="0"/>
              <a:t> </a:t>
            </a:r>
            <a:r>
              <a:rPr lang="en-US" dirty="0" smtClean="0"/>
              <a:t>and </a:t>
            </a:r>
            <a:r>
              <a:rPr lang="en-US" dirty="0" smtClean="0"/>
              <a:t>24</a:t>
            </a:r>
            <a:r>
              <a:rPr lang="en-US" baseline="30000" dirty="0" smtClean="0"/>
              <a:t>th</a:t>
            </a:r>
            <a:r>
              <a:rPr lang="en-US" dirty="0" smtClean="0"/>
              <a:t>  </a:t>
            </a:r>
            <a:r>
              <a:rPr lang="en-US" dirty="0" smtClean="0"/>
              <a:t>ERCOT MET Center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7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04EFD66-638C-46E7-89A9-ED5B6C14A3E7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4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4800" b="1" smtClean="0">
                <a:effectLst/>
              </a:rPr>
              <a:t>Any questions?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657600" y="1161365"/>
            <a:ext cx="1303020" cy="1524000"/>
            <a:chOff x="304800" y="228600"/>
            <a:chExt cx="1303020" cy="1524000"/>
          </a:xfrm>
        </p:grpSpPr>
        <p:pic>
          <p:nvPicPr>
            <p:cNvPr id="6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884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98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Update to RMS</vt:lpstr>
      <vt:lpstr>Texas SET February Meeting Update</vt:lpstr>
      <vt:lpstr>Texas SET February Meeting Update</vt:lpstr>
      <vt:lpstr>Any questions?</vt:lpstr>
    </vt:vector>
  </TitlesOfParts>
  <Company>PNMR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TNMP11092015</dc:creator>
  <cp:lastModifiedBy>TNMP02172016</cp:lastModifiedBy>
  <cp:revision>24</cp:revision>
  <dcterms:created xsi:type="dcterms:W3CDTF">2015-12-11T22:27:18Z</dcterms:created>
  <dcterms:modified xsi:type="dcterms:W3CDTF">2016-02-19T22:19:52Z</dcterms:modified>
</cp:coreProperties>
</file>