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533400"/>
            <a:ext cx="8534400" cy="5386633"/>
          </a:xfrm>
        </p:spPr>
        <p:txBody>
          <a:bodyPr/>
          <a:lstStyle/>
          <a:p>
            <a:endParaRPr lang="en-US" sz="1400" b="1" dirty="0" smtClean="0"/>
          </a:p>
          <a:p>
            <a:r>
              <a:rPr lang="en-US" sz="1400" b="1" dirty="0" smtClean="0"/>
              <a:t>744NPRR </a:t>
            </a:r>
            <a:r>
              <a:rPr lang="en-US" sz="1400" b="1" dirty="0"/>
              <a:t>RUC Trigger for the Reliability Deployment Price Adder and Alignment with RUC Settlement. </a:t>
            </a:r>
            <a:r>
              <a:rPr lang="en-US" sz="1400" dirty="0"/>
              <a:t>This Nodal Protocol Revision Request (NPRR) proposes to use a telemetered snapshot at the start of each Reliability Unit Commitment (RUC) block as a trigger for the adder created by NPRR626, Reliability Deployment Price Adder. </a:t>
            </a:r>
            <a:br>
              <a:rPr lang="en-US" sz="1400" dirty="0"/>
            </a:br>
            <a:r>
              <a:rPr lang="en-US" sz="1400" dirty="0"/>
              <a:t>In support of this change to the Reliability Deployment Price Adder, this NPRR also changes the process for opting out of RUC Settlement, regardless of the timing of the notification of the RUC, which provides an alternative to the RUC Settlement opt out method approved in NPRR416, Creation of the RUC Resource Buyback Provision, as modified by NPRR679, ONOPTOUT for RUC Given After the Adjustment Period. Clarifications to the definition of RUC Buy-Back Hour are also included. </a:t>
            </a:r>
            <a:endParaRPr lang="en-US" sz="1400" dirty="0" smtClean="0"/>
          </a:p>
          <a:p>
            <a:endParaRPr lang="en-US" sz="1400" dirty="0"/>
          </a:p>
          <a:p>
            <a:r>
              <a:rPr lang="en-US" sz="1400" b="1" dirty="0"/>
              <a:t>745NPRR</a:t>
            </a:r>
            <a:r>
              <a:rPr lang="en-US" sz="1400" dirty="0"/>
              <a:t> </a:t>
            </a:r>
            <a:r>
              <a:rPr lang="en-US" sz="1400" b="1" dirty="0"/>
              <a:t>Change ERS Availability from an Hourly to 15-minute Interval Evaluation plus Other Minor Changes. </a:t>
            </a:r>
            <a:r>
              <a:rPr lang="en-US" sz="1400" dirty="0"/>
              <a:t>This Nodal Protocol Revision Request (NPRR) proposes numerous minor changes to the Emergency Response Service (ERS). </a:t>
            </a:r>
            <a:endParaRPr lang="en-US" sz="1400" dirty="0" smtClean="0"/>
          </a:p>
          <a:p>
            <a:endParaRPr lang="en-US" sz="1400" dirty="0"/>
          </a:p>
          <a:p>
            <a:r>
              <a:rPr lang="en-US" sz="1400" b="1" dirty="0"/>
              <a:t>746NPRR Adjustments Due to Negative Load. </a:t>
            </a:r>
            <a:r>
              <a:rPr lang="en-US" sz="1400" dirty="0"/>
              <a:t>This Nodal Protocol Revision Request (NPRR) proposes modifications to address certain undesirable outcomes that follow from assigning one or more Qualified Scheduling Entities (QSEs) a negative Load or negative Load Ratio Share (LRS). </a:t>
            </a:r>
            <a:endParaRPr lang="en-US" sz="1400" dirty="0" smtClean="0"/>
          </a:p>
          <a:p>
            <a:pPr marL="0" indent="0">
              <a:buNone/>
            </a:pPr>
            <a:r>
              <a:rPr lang="en-US" sz="1400" dirty="0" smtClean="0"/>
              <a:t> </a:t>
            </a:r>
            <a:endParaRPr lang="en-US" sz="1400" dirty="0"/>
          </a:p>
          <a:p>
            <a:r>
              <a:rPr lang="en-US" sz="1400" b="1" dirty="0"/>
              <a:t>748NPRR</a:t>
            </a:r>
            <a:r>
              <a:rPr lang="en-US" sz="1400" dirty="0"/>
              <a:t> </a:t>
            </a:r>
            <a:r>
              <a:rPr lang="en-US" sz="1400" b="1" dirty="0"/>
              <a:t>Revisions associated with COM-002-4 and Other Clarifications Associated with Dispatch Instructions. </a:t>
            </a:r>
            <a:r>
              <a:rPr lang="en-US" sz="1400" dirty="0"/>
              <a:t>This Nodal Protocol Revision Request (NPRR) aligns with North American Electric Reliability Corporation (NERC) Standard COM-002-4, Operating Personnel Communications Protocols, and provides language clarification for Dispatch Instructions and procedures .  </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www.w3.org/XML/1998/namespace"/>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197</TotalTime>
  <Words>58</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22</cp:revision>
  <cp:lastPrinted>2016-01-21T20:53:15Z</cp:lastPrinted>
  <dcterms:created xsi:type="dcterms:W3CDTF">2016-01-21T15:20:31Z</dcterms:created>
  <dcterms:modified xsi:type="dcterms:W3CDTF">2016-02-15T14:30:52Z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