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35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Seasonal Adjustment Factor</a:t>
            </a:r>
            <a:endParaRPr lang="en-US" b="1" dirty="0"/>
          </a:p>
          <a:p>
            <a:r>
              <a:rPr lang="en-US" b="1" dirty="0" smtClean="0"/>
              <a:t>Analysis for 2016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Suresh Pabbisetty, FRM, ERP, CQF, CSQA.</a:t>
            </a:r>
            <a:endParaRPr lang="en-US" dirty="0"/>
          </a:p>
          <a:p>
            <a:pPr>
              <a:tabLst>
                <a:tab pos="5257800" algn="l"/>
              </a:tabLst>
            </a:pPr>
            <a:r>
              <a:rPr lang="en-US" dirty="0"/>
              <a:t>Lead Technical Analyst, </a:t>
            </a:r>
            <a:r>
              <a:rPr lang="en-US" dirty="0" smtClean="0"/>
              <a:t>Credit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February </a:t>
            </a:r>
            <a:r>
              <a:rPr lang="en-US" dirty="0" smtClean="0"/>
              <a:t>17, 2016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SAF Options for 2016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07" y="1066800"/>
            <a:ext cx="7700693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5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SAF Options for 2016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SAFs proposed for Summer 2016</a:t>
            </a:r>
          </a:p>
          <a:p>
            <a:r>
              <a:rPr lang="en-US" dirty="0" smtClean="0"/>
              <a:t>SAF </a:t>
            </a:r>
            <a:r>
              <a:rPr lang="en-US" dirty="0" smtClean="0"/>
              <a:t>exposure impacts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SAF Options for 2016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CWG is exploring options for SAF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576008"/>
            <a:ext cx="7162800" cy="170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SAF Options for 2016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Average </a:t>
            </a:r>
            <a:r>
              <a:rPr lang="en-US" sz="2800" dirty="0" smtClean="0"/>
              <a:t>Exposure (TPEA</a:t>
            </a:r>
            <a:r>
              <a:rPr lang="en-US" sz="2800" dirty="0" smtClean="0"/>
              <a:t>) ($m)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514600"/>
            <a:ext cx="7653340" cy="16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SAF Options for 2016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Maximum </a:t>
            </a:r>
            <a:r>
              <a:rPr lang="en-US" sz="2800" dirty="0" smtClean="0"/>
              <a:t>Exposure (TPEA</a:t>
            </a:r>
            <a:r>
              <a:rPr lang="en-US" sz="2800" dirty="0" smtClean="0"/>
              <a:t>) ($m)</a:t>
            </a: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94" y="2546689"/>
            <a:ext cx="8177735" cy="176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85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SAF Options for 2016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2999"/>
            <a:ext cx="7696200" cy="4965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98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SAF Options for 2016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" y="1066800"/>
            <a:ext cx="7688263" cy="4845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SAF Options for 2016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696200" cy="484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1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SAF Options for 2016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620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19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</TotalTime>
  <Words>114</Words>
  <Application>Microsoft Office PowerPoint</Application>
  <PresentationFormat>On-screen Show (4:3)</PresentationFormat>
  <Paragraphs>43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SAF Options for 2016</vt:lpstr>
      <vt:lpstr>SAF Options for 2016</vt:lpstr>
      <vt:lpstr>SAF Options for 2016</vt:lpstr>
      <vt:lpstr>SAF Options for 2016</vt:lpstr>
      <vt:lpstr>SAF Options for 2016</vt:lpstr>
      <vt:lpstr>SAF Options for 2016</vt:lpstr>
      <vt:lpstr>SAF Options for 2016</vt:lpstr>
      <vt:lpstr>SAF Options for 2016</vt:lpstr>
      <vt:lpstr>SAF Options for 2016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30</cp:revision>
  <cp:lastPrinted>2016-01-21T20:53:15Z</cp:lastPrinted>
  <dcterms:created xsi:type="dcterms:W3CDTF">2016-01-21T15:20:31Z</dcterms:created>
  <dcterms:modified xsi:type="dcterms:W3CDTF">2016-02-11T20:05:39Z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