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72" r:id="rId2"/>
    <p:sldId id="373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99"/>
    <a:srgbClr val="99FF99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9275" autoAdjust="0"/>
  </p:normalViewPr>
  <p:slideViewPr>
    <p:cSldViewPr>
      <p:cViewPr varScale="1">
        <p:scale>
          <a:sx n="89" d="100"/>
          <a:sy n="89" d="100"/>
        </p:scale>
        <p:origin x="-222" y="-10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10"/>
            <a:ext cx="5607050" cy="41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133600"/>
            <a:ext cx="7239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 smtClean="0">
                <a:latin typeface="+mj-lt"/>
              </a:rPr>
              <a:t>Project Prioritization Review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February 11, 2016</a:t>
            </a:r>
            <a:endParaRPr lang="en-US" sz="2000" kern="0" dirty="0">
              <a:latin typeface="+mn-lt"/>
            </a:endParaRPr>
          </a:p>
        </p:txBody>
      </p:sp>
      <p:sp>
        <p:nvSpPr>
          <p:cNvPr id="6" name="Footer Placeholder 7"/>
          <p:cNvSpPr txBox="1">
            <a:spLocks/>
          </p:cNvSpPr>
          <p:nvPr/>
        </p:nvSpPr>
        <p:spPr bwMode="auto">
          <a:xfrm>
            <a:off x="7162800" y="6457950"/>
            <a:ext cx="1193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b="0" smtClean="0">
                <a:solidFill>
                  <a:prstClr val="black"/>
                </a:solidFill>
              </a:rPr>
              <a:t>ERCOT Public</a:t>
            </a:r>
            <a:endParaRPr 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Approved Revision Requests “Not Started</a:t>
            </a:r>
            <a:r>
              <a:rPr lang="en-US" sz="1600" dirty="0"/>
              <a:t>” – </a:t>
            </a:r>
            <a:r>
              <a:rPr lang="en-US" sz="1600" dirty="0" smtClean="0"/>
              <a:t>Planned to Start in Future Months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851399"/>
              </p:ext>
            </p:extLst>
          </p:nvPr>
        </p:nvGraphicFramePr>
        <p:xfrm>
          <a:off x="76201" y="762000"/>
          <a:ext cx="8991599" cy="28508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NPRR272 </a:t>
                      </a:r>
                      <a:r>
                        <a:rPr lang="en-US" sz="1000" dirty="0" smtClean="0"/>
                        <a:t>– Definition and Participation of Quick Start Generation Resources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$145k-$160k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NPRR495 </a:t>
                      </a:r>
                      <a:r>
                        <a:rPr lang="en-US" sz="1000" dirty="0" smtClean="0"/>
                        <a:t>– Changes to Ancillary Services Capacity Monitor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$105k-$125k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MISUG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NPRR714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00" dirty="0" smtClean="0"/>
                        <a:t>Real-Time Make-Whole Payment for Exceptional Fuel Cost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$60k-$70k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GDF Suez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NPRR736 </a:t>
                      </a:r>
                      <a:r>
                        <a:rPr lang="en-US" sz="1000" dirty="0" smtClean="0"/>
                        <a:t>– Updates to the Ancillary Service Capacity Monitor Display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$55k-$65k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RRGRR003 </a:t>
                      </a:r>
                      <a:r>
                        <a:rPr lang="en-US" sz="1000" dirty="0" smtClean="0"/>
                        <a:t>– Modifications to Improve Wind Forecasting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RRGRR006 </a:t>
                      </a:r>
                      <a:r>
                        <a:rPr lang="en-US" sz="1000" dirty="0" smtClean="0"/>
                        <a:t>– Clarification of </a:t>
                      </a:r>
                      <a:r>
                        <a:rPr lang="en-US" sz="1000" dirty="0" err="1" smtClean="0"/>
                        <a:t>Desc</a:t>
                      </a:r>
                      <a:r>
                        <a:rPr lang="en-US" sz="1000" dirty="0" smtClean="0"/>
                        <a:t>. </a:t>
                      </a:r>
                      <a:r>
                        <a:rPr lang="en-US" sz="1000" dirty="0" smtClean="0"/>
                        <a:t>and Alignment with Resource Asset Registration Forms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RDWG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RRGRR007 </a:t>
                      </a:r>
                      <a:r>
                        <a:rPr lang="en-US" sz="1000" dirty="0" smtClean="0"/>
                        <a:t>– Adding Solar Resource Registration Inputs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$65k-$85k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NPRR210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00" dirty="0" smtClean="0"/>
                        <a:t>Wind Forecasting Change to P50, Sync with PRR841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 </a:t>
                      </a:r>
                      <a:r>
                        <a:rPr lang="en-US" sz="1050" dirty="0" smtClean="0"/>
                        <a:t>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$45k-$55k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Morgan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Stanley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7"/>
          <p:cNvSpPr txBox="1">
            <a:spLocks/>
          </p:cNvSpPr>
          <p:nvPr/>
        </p:nvSpPr>
        <p:spPr bwMode="auto">
          <a:xfrm>
            <a:off x="7162800" y="6457950"/>
            <a:ext cx="1193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b="0" smtClean="0">
                <a:solidFill>
                  <a:prstClr val="black"/>
                </a:solidFill>
              </a:rPr>
              <a:t>ERCOT Public</a:t>
            </a:r>
            <a:endParaRPr lang="en-US" sz="12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1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64654</TotalTime>
  <Words>177</Words>
  <Application>Microsoft Office PowerPoint</Application>
  <PresentationFormat>On-screen Show (4:3)</PresentationFormat>
  <Paragraphs>55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Custom Design</vt:lpstr>
      <vt:lpstr>PowerPoint Presentation</vt:lpstr>
      <vt:lpstr>Approved Revision Requests “Not Started” – Planned to Start in Future Months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1526</cp:revision>
  <cp:lastPrinted>2016-02-08T17:50:31Z</cp:lastPrinted>
  <dcterms:created xsi:type="dcterms:W3CDTF">2005-04-21T14:28:35Z</dcterms:created>
  <dcterms:modified xsi:type="dcterms:W3CDTF">2016-02-09T03:07:51Z</dcterms:modified>
</cp:coreProperties>
</file>