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pPr algn="l"/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abled – No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02/11/16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305800" cy="57150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NPRR562,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Subsynchronous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Resonance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NPRR638,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Revisions to Certain Price Components of EAL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NPRR667,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Ancillary Service Redesign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NPRR685,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Criteria for Resource Opportunity Outages (ROS)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NPRR696,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 Correction Process Following a SCED Failure (WMS)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NPRR697,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of Protected Information for Research and Coordination Purposes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NPRR709,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Revisions to Alternative Dispute Resolution Procedure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NPRR711,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Interval Data Recorder Meter Mandatory Install Requirement from 700 kW/kVA to 1.5 MW/MVA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NPRR738,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ERS Performance Calculations During TDSP Outages (WMS)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NPRR747,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 of Voltage Control Requirements (ROS/WMS)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NPRR748,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Revisions associated with COM-002-4 and Other Clarifications Associated with Dispatch Instructions (WMS)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SCR785,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RTL calculation to include Real-Time Reserve Price Adder based components (PRS)</a:t>
            </a:r>
          </a:p>
          <a:p>
            <a:pPr algn="l"/>
            <a:endParaRPr lang="en-US" sz="20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162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Revision Requests that may remain Tabled – No action required by 02/11/16 PRS 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Albracht, Brittney</cp:lastModifiedBy>
  <cp:revision>54</cp:revision>
  <dcterms:created xsi:type="dcterms:W3CDTF">2012-06-21T12:05:52Z</dcterms:created>
  <dcterms:modified xsi:type="dcterms:W3CDTF">2016-02-09T16:52:49Z</dcterms:modified>
</cp:coreProperties>
</file>