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0"/>
  </p:notesMasterIdLst>
  <p:handoutMasterIdLst>
    <p:handoutMasterId r:id="rId11"/>
  </p:handoutMasterIdLst>
  <p:sldIdLst>
    <p:sldId id="401" r:id="rId8"/>
    <p:sldId id="406" r:id="rId9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34" d="100"/>
          <a:sy n="134" d="100"/>
        </p:scale>
        <p:origin x="1152" y="13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30419"/>
            <a:ext cx="7435436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February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xfrm>
            <a:off x="2343150" y="5486400"/>
            <a:ext cx="62769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February 2016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361" y="768246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endParaRPr lang="en-US" sz="1600" dirty="0" smtClean="0"/>
          </a:p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</a:t>
            </a:r>
            <a:r>
              <a:rPr lang="en-US" sz="1600" dirty="0" smtClean="0"/>
              <a:t>January</a:t>
            </a:r>
            <a:endParaRPr lang="en-US" sz="1600" dirty="0" smtClean="0"/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>
                <a:solidFill>
                  <a:schemeClr val="tx2"/>
                </a:solidFill>
              </a:rPr>
              <a:t>Market Data Transparency IT systems met all </a:t>
            </a:r>
            <a:r>
              <a:rPr lang="en-US" sz="1600" dirty="0" smtClean="0">
                <a:solidFill>
                  <a:schemeClr val="tx2"/>
                </a:solidFill>
              </a:rPr>
              <a:t>SLA targets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Maintenance – </a:t>
            </a:r>
            <a:r>
              <a:rPr lang="en-US" sz="1600" dirty="0" smtClean="0"/>
              <a:t>January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01/25/16 – External Web Services (EWS) </a:t>
            </a:r>
            <a:r>
              <a:rPr lang="en-US" sz="1600" dirty="0" err="1" smtClean="0"/>
              <a:t>GetReports</a:t>
            </a:r>
            <a:r>
              <a:rPr lang="en-US" sz="1600" dirty="0" smtClean="0"/>
              <a:t> outage (MIS was not impacted)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01/27/16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01/28/16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01/31/16 </a:t>
            </a:r>
            <a:r>
              <a:rPr lang="en-US" sz="1600" dirty="0"/>
              <a:t>– Planned Maintenance (Site Failover – </a:t>
            </a:r>
            <a:r>
              <a:rPr lang="en-US" sz="1600" dirty="0" smtClean="0"/>
              <a:t>MPIM</a:t>
            </a:r>
            <a:r>
              <a:rPr lang="en-US" sz="1600" dirty="0"/>
              <a:t>, Retail API)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10106</TotalTime>
  <Words>92</Words>
  <Application>Microsoft Office PowerPoint</Application>
  <PresentationFormat>On-screen Show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366</cp:revision>
  <cp:lastPrinted>2014-05-01T15:23:10Z</cp:lastPrinted>
  <dcterms:created xsi:type="dcterms:W3CDTF">2010-04-12T23:12:02Z</dcterms:created>
  <dcterms:modified xsi:type="dcterms:W3CDTF">2016-02-09T20:14:46Z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