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2" r:id="rId5"/>
    <p:sldId id="275" r:id="rId6"/>
    <p:sldId id="26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1" autoAdjust="0"/>
    <p:restoredTop sz="94660"/>
  </p:normalViewPr>
  <p:slideViewPr>
    <p:cSldViewPr>
      <p:cViewPr>
        <p:scale>
          <a:sx n="60" d="100"/>
          <a:sy n="60" d="100"/>
        </p:scale>
        <p:origin x="-1434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F978-713E-49CC-B833-5ABBB41BEB59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8F978-713E-49CC-B833-5ABBB41BEB59}" type="datetimeFigureOut">
              <a:rPr lang="en-US" smtClean="0"/>
              <a:pPr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F21BF-5569-434E-BF7E-2E6F61C5F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772400" cy="2381250"/>
          </a:xfrm>
        </p:spPr>
        <p:txBody>
          <a:bodyPr/>
          <a:lstStyle/>
          <a:p>
            <a:r>
              <a:rPr lang="en-US" dirty="0" smtClean="0"/>
              <a:t>PLWG Report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February 4,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 PLWG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Chair – Charlie DeWitt with LCRA</a:t>
            </a:r>
          </a:p>
          <a:p>
            <a:r>
              <a:rPr lang="en-US" dirty="0" smtClean="0"/>
              <a:t>Vice Chair – Rob Lane with </a:t>
            </a:r>
            <a:r>
              <a:rPr lang="en-US" dirty="0" err="1" smtClean="0"/>
              <a:t>Luminant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305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GTLs identified in the FIS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ROS assigned this task to PLWG</a:t>
            </a:r>
          </a:p>
          <a:p>
            <a:r>
              <a:rPr lang="en-US" dirty="0" smtClean="0"/>
              <a:t>Some FIS studies are being completed just before the IE is requesting to begin commissioning</a:t>
            </a:r>
          </a:p>
          <a:p>
            <a:r>
              <a:rPr lang="en-US" dirty="0" smtClean="0"/>
              <a:t>Complicates the ERCOT review of the FIS, especially if the interconnection will necessitate the use of a GTL </a:t>
            </a:r>
          </a:p>
          <a:p>
            <a:r>
              <a:rPr lang="en-US" dirty="0" smtClean="0"/>
              <a:t>PLWG is exploring ways to address this within the FIS process and may suggest changes to the FIS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585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PLWG Whitepaper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SSWG implemented the suggested updates to the SSWG procedures into the current version of the SSWG Manual.</a:t>
            </a:r>
          </a:p>
          <a:p>
            <a:endParaRPr lang="en-US" dirty="0" smtClean="0"/>
          </a:p>
          <a:p>
            <a:r>
              <a:rPr lang="en-US" dirty="0" smtClean="0"/>
              <a:t>ERCOT notified the PLWG that they intend to deviate from the methodology that the whitepaper suggested for dispatching hydro (High HSL) and DC Ties (Average </a:t>
            </a:r>
            <a:r>
              <a:rPr lang="en-US" dirty="0" err="1" smtClean="0"/>
              <a:t>vs</a:t>
            </a:r>
            <a:r>
              <a:rPr lang="en-US" dirty="0" smtClean="0"/>
              <a:t> On/Off)</a:t>
            </a:r>
          </a:p>
        </p:txBody>
      </p:sp>
    </p:spTree>
    <p:extLst>
      <p:ext uri="{BB962C8B-B14F-4D97-AF65-F5344CB8AC3E}">
        <p14:creationId xmlns:p14="http://schemas.microsoft.com/office/powerpoint/2010/main" val="2157691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PLWG Issues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PLWG members would like to begin working on issues they have been noticing during the planning studies and processes.</a:t>
            </a:r>
          </a:p>
          <a:p>
            <a:r>
              <a:rPr lang="en-US" dirty="0" smtClean="0"/>
              <a:t>Members were encouraged to send any issues/topics to the PLWG leadership for addition to a PLWG Issues List</a:t>
            </a:r>
          </a:p>
          <a:p>
            <a:pPr lvl="1"/>
            <a:r>
              <a:rPr lang="en-US" dirty="0" smtClean="0"/>
              <a:t>N-1-1 definition, FIS study process, DG, ALDR, PG 6.9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893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Assignments to PLWG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PGRR042 will resume discussion at PLWG meetings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Generation </a:t>
            </a:r>
            <a:r>
              <a:rPr lang="en-US" smtClean="0"/>
              <a:t>Deliverability </a:t>
            </a:r>
            <a:r>
              <a:rPr lang="en-US" smtClean="0"/>
              <a:t>Criteria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378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2140</TotalTime>
  <Words>208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PLWG Report to ROS</vt:lpstr>
      <vt:lpstr>2016 PLWG Leadership</vt:lpstr>
      <vt:lpstr>GTLs identified in the FIS</vt:lpstr>
      <vt:lpstr>PLWG Whitepaper Updates</vt:lpstr>
      <vt:lpstr>PLWG Issues List</vt:lpstr>
      <vt:lpstr>Assignments to PLWG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Report to ROS</dc:title>
  <dc:creator>John Moore</dc:creator>
  <cp:lastModifiedBy>Brad Schwarz</cp:lastModifiedBy>
  <cp:revision>80</cp:revision>
  <dcterms:created xsi:type="dcterms:W3CDTF">2013-06-12T20:00:16Z</dcterms:created>
  <dcterms:modified xsi:type="dcterms:W3CDTF">2016-02-04T02:33:16Z</dcterms:modified>
</cp:coreProperties>
</file>