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Sheet2!$K$44:$K$68</c:f>
              <c:numCache>
                <c:formatCode>General</c:formatCode>
                <c:ptCount val="25"/>
                <c:pt idx="0">
                  <c:v>14.1</c:v>
                </c:pt>
                <c:pt idx="1">
                  <c:v>15.6</c:v>
                </c:pt>
                <c:pt idx="2">
                  <c:v>14.5</c:v>
                </c:pt>
                <c:pt idx="3">
                  <c:v>12.2</c:v>
                </c:pt>
                <c:pt idx="4">
                  <c:v>13.9</c:v>
                </c:pt>
                <c:pt idx="5">
                  <c:v>13.1</c:v>
                </c:pt>
                <c:pt idx="6">
                  <c:v>13.7</c:v>
                </c:pt>
                <c:pt idx="7">
                  <c:v>14.9</c:v>
                </c:pt>
                <c:pt idx="8">
                  <c:v>15.7</c:v>
                </c:pt>
                <c:pt idx="9">
                  <c:v>14.7</c:v>
                </c:pt>
                <c:pt idx="10">
                  <c:v>14.3</c:v>
                </c:pt>
                <c:pt idx="11">
                  <c:v>13.7</c:v>
                </c:pt>
                <c:pt idx="12">
                  <c:v>13.7</c:v>
                </c:pt>
                <c:pt idx="13">
                  <c:v>13.4</c:v>
                </c:pt>
                <c:pt idx="14" formatCode="0.00">
                  <c:v>12.67</c:v>
                </c:pt>
                <c:pt idx="15" formatCode="0.00">
                  <c:v>9.4600000000000009</c:v>
                </c:pt>
                <c:pt idx="16" formatCode="0.00">
                  <c:v>11.17</c:v>
                </c:pt>
                <c:pt idx="17" formatCode="0.00">
                  <c:v>12.03</c:v>
                </c:pt>
                <c:pt idx="18" formatCode="0.00">
                  <c:v>12</c:v>
                </c:pt>
                <c:pt idx="19" formatCode="0.00">
                  <c:v>12</c:v>
                </c:pt>
                <c:pt idx="20" formatCode="0.00">
                  <c:v>11</c:v>
                </c:pt>
                <c:pt idx="21" formatCode="0.00">
                  <c:v>10</c:v>
                </c:pt>
                <c:pt idx="22" formatCode="0.00">
                  <c:v>10</c:v>
                </c:pt>
                <c:pt idx="23" formatCode="0.00">
                  <c:v>9</c:v>
                </c:pt>
                <c:pt idx="24" formatCode="0.00">
                  <c:v>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Sheet2!$L$44:$L$68</c:f>
              <c:numCache>
                <c:formatCode>General</c:formatCode>
                <c:ptCount val="25"/>
                <c:pt idx="0">
                  <c:v>19.2</c:v>
                </c:pt>
                <c:pt idx="1">
                  <c:v>22.2</c:v>
                </c:pt>
                <c:pt idx="2">
                  <c:v>20</c:v>
                </c:pt>
                <c:pt idx="3">
                  <c:v>16.8</c:v>
                </c:pt>
                <c:pt idx="4">
                  <c:v>19.899999999999999</c:v>
                </c:pt>
                <c:pt idx="5">
                  <c:v>19.3</c:v>
                </c:pt>
                <c:pt idx="6">
                  <c:v>19.5</c:v>
                </c:pt>
                <c:pt idx="7">
                  <c:v>21.8</c:v>
                </c:pt>
                <c:pt idx="8">
                  <c:v>20.2</c:v>
                </c:pt>
                <c:pt idx="9">
                  <c:v>21.5</c:v>
                </c:pt>
                <c:pt idx="10">
                  <c:v>22.1</c:v>
                </c:pt>
                <c:pt idx="11">
                  <c:v>18.2</c:v>
                </c:pt>
                <c:pt idx="12">
                  <c:v>17.5</c:v>
                </c:pt>
                <c:pt idx="13">
                  <c:v>18.2</c:v>
                </c:pt>
                <c:pt idx="14" formatCode="0.00">
                  <c:v>17.579999999999998</c:v>
                </c:pt>
                <c:pt idx="15" formatCode="0.00">
                  <c:v>14.86</c:v>
                </c:pt>
                <c:pt idx="16" formatCode="0.00">
                  <c:v>16.7</c:v>
                </c:pt>
                <c:pt idx="17" formatCode="0.00">
                  <c:v>14.06</c:v>
                </c:pt>
                <c:pt idx="18" formatCode="0.00">
                  <c:v>24</c:v>
                </c:pt>
                <c:pt idx="19" formatCode="0.00">
                  <c:v>16</c:v>
                </c:pt>
                <c:pt idx="20" formatCode="0.00">
                  <c:v>14</c:v>
                </c:pt>
                <c:pt idx="21" formatCode="0.00">
                  <c:v>14</c:v>
                </c:pt>
                <c:pt idx="22" formatCode="0.00">
                  <c:v>13</c:v>
                </c:pt>
                <c:pt idx="23" formatCode="0.00">
                  <c:v>12</c:v>
                </c:pt>
                <c:pt idx="24" formatCode="0.00">
                  <c:v>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Sheet2!$M$44:$M$68</c:f>
              <c:numCache>
                <c:formatCode>General</c:formatCode>
                <c:ptCount val="25"/>
                <c:pt idx="0">
                  <c:v>12.5</c:v>
                </c:pt>
                <c:pt idx="1">
                  <c:v>14.5</c:v>
                </c:pt>
                <c:pt idx="2">
                  <c:v>13.3</c:v>
                </c:pt>
                <c:pt idx="3">
                  <c:v>10.6</c:v>
                </c:pt>
                <c:pt idx="4">
                  <c:v>13.7</c:v>
                </c:pt>
                <c:pt idx="5">
                  <c:v>12.3</c:v>
                </c:pt>
                <c:pt idx="6">
                  <c:v>13.3</c:v>
                </c:pt>
                <c:pt idx="7">
                  <c:v>15.7</c:v>
                </c:pt>
                <c:pt idx="8">
                  <c:v>15.4</c:v>
                </c:pt>
                <c:pt idx="9">
                  <c:v>15.4</c:v>
                </c:pt>
                <c:pt idx="10">
                  <c:v>12.8</c:v>
                </c:pt>
                <c:pt idx="11">
                  <c:v>11.8</c:v>
                </c:pt>
                <c:pt idx="12">
                  <c:v>12.2</c:v>
                </c:pt>
                <c:pt idx="13">
                  <c:v>12</c:v>
                </c:pt>
                <c:pt idx="14" formatCode="0.00">
                  <c:v>12.77</c:v>
                </c:pt>
                <c:pt idx="15" formatCode="0.00">
                  <c:v>8.18</c:v>
                </c:pt>
                <c:pt idx="16" formatCode="0.00">
                  <c:v>9.42</c:v>
                </c:pt>
                <c:pt idx="17" formatCode="0.00">
                  <c:v>11.43</c:v>
                </c:pt>
                <c:pt idx="18" formatCode="0.00">
                  <c:v>10</c:v>
                </c:pt>
                <c:pt idx="19" formatCode="0.00">
                  <c:v>11</c:v>
                </c:pt>
                <c:pt idx="20" formatCode="0.00">
                  <c:v>9</c:v>
                </c:pt>
                <c:pt idx="21" formatCode="0.00">
                  <c:v>9</c:v>
                </c:pt>
                <c:pt idx="22" formatCode="0.00">
                  <c:v>8</c:v>
                </c:pt>
                <c:pt idx="23" formatCode="0.00">
                  <c:v>7</c:v>
                </c:pt>
                <c:pt idx="24" formatCode="0.00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68480"/>
        <c:axId val="51670016"/>
      </c:lineChart>
      <c:catAx>
        <c:axId val="5166848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51670016"/>
        <c:crosses val="autoZero"/>
        <c:auto val="1"/>
        <c:lblAlgn val="ctr"/>
        <c:lblOffset val="100"/>
        <c:noMultiLvlLbl val="0"/>
      </c:catAx>
      <c:valAx>
        <c:axId val="5167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66848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022480885541483E-2"/>
          <c:y val="2.99050025463235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Sheet2!$I$44:$I$68</c:f>
              <c:numCache>
                <c:formatCode>General</c:formatCode>
                <c:ptCount val="25"/>
                <c:pt idx="0">
                  <c:v>1081</c:v>
                </c:pt>
                <c:pt idx="1">
                  <c:v>908</c:v>
                </c:pt>
                <c:pt idx="2">
                  <c:v>1042</c:v>
                </c:pt>
                <c:pt idx="3">
                  <c:v>1000</c:v>
                </c:pt>
                <c:pt idx="4">
                  <c:v>1162</c:v>
                </c:pt>
                <c:pt idx="5">
                  <c:v>1386</c:v>
                </c:pt>
                <c:pt idx="6">
                  <c:v>1148</c:v>
                </c:pt>
                <c:pt idx="7">
                  <c:v>1277</c:v>
                </c:pt>
                <c:pt idx="8">
                  <c:v>1186</c:v>
                </c:pt>
                <c:pt idx="9">
                  <c:v>1060</c:v>
                </c:pt>
                <c:pt idx="10">
                  <c:v>1027</c:v>
                </c:pt>
                <c:pt idx="11">
                  <c:v>1033</c:v>
                </c:pt>
                <c:pt idx="12">
                  <c:v>846</c:v>
                </c:pt>
                <c:pt idx="13">
                  <c:v>1019</c:v>
                </c:pt>
                <c:pt idx="14">
                  <c:v>1042</c:v>
                </c:pt>
                <c:pt idx="15">
                  <c:v>967</c:v>
                </c:pt>
                <c:pt idx="16">
                  <c:v>1192</c:v>
                </c:pt>
                <c:pt idx="17">
                  <c:v>1193</c:v>
                </c:pt>
                <c:pt idx="18">
                  <c:v>1093</c:v>
                </c:pt>
                <c:pt idx="19">
                  <c:v>1118</c:v>
                </c:pt>
                <c:pt idx="20">
                  <c:v>885</c:v>
                </c:pt>
                <c:pt idx="21">
                  <c:v>816</c:v>
                </c:pt>
                <c:pt idx="22">
                  <c:v>857</c:v>
                </c:pt>
                <c:pt idx="23">
                  <c:v>838</c:v>
                </c:pt>
                <c:pt idx="24">
                  <c:v>758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Sheet2!$H$44:$H$68</c:f>
              <c:numCache>
                <c:formatCode>General</c:formatCode>
                <c:ptCount val="25"/>
                <c:pt idx="0">
                  <c:v>1343</c:v>
                </c:pt>
                <c:pt idx="1">
                  <c:v>1083</c:v>
                </c:pt>
                <c:pt idx="2">
                  <c:v>1244</c:v>
                </c:pt>
                <c:pt idx="3">
                  <c:v>1111</c:v>
                </c:pt>
                <c:pt idx="4">
                  <c:v>1216</c:v>
                </c:pt>
                <c:pt idx="5">
                  <c:v>1253</c:v>
                </c:pt>
                <c:pt idx="6">
                  <c:v>1191</c:v>
                </c:pt>
                <c:pt idx="7">
                  <c:v>1070</c:v>
                </c:pt>
                <c:pt idx="8">
                  <c:v>1587</c:v>
                </c:pt>
                <c:pt idx="9">
                  <c:v>1443</c:v>
                </c:pt>
                <c:pt idx="10">
                  <c:v>1827</c:v>
                </c:pt>
                <c:pt idx="11">
                  <c:v>1816</c:v>
                </c:pt>
                <c:pt idx="12">
                  <c:v>1286</c:v>
                </c:pt>
                <c:pt idx="13">
                  <c:v>1501</c:v>
                </c:pt>
                <c:pt idx="14">
                  <c:v>1335</c:v>
                </c:pt>
                <c:pt idx="15">
                  <c:v>1240</c:v>
                </c:pt>
                <c:pt idx="16">
                  <c:v>1373</c:v>
                </c:pt>
                <c:pt idx="17">
                  <c:v>1798</c:v>
                </c:pt>
                <c:pt idx="18">
                  <c:v>2993</c:v>
                </c:pt>
                <c:pt idx="19">
                  <c:v>1549</c:v>
                </c:pt>
                <c:pt idx="20">
                  <c:v>1587</c:v>
                </c:pt>
                <c:pt idx="21">
                  <c:v>1422</c:v>
                </c:pt>
                <c:pt idx="22">
                  <c:v>1316</c:v>
                </c:pt>
                <c:pt idx="23">
                  <c:v>1268</c:v>
                </c:pt>
                <c:pt idx="24">
                  <c:v>975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Sheet2!$F$44:$F$68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June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Sheet2!$G$44:$G$68</c:f>
              <c:numCache>
                <c:formatCode>General</c:formatCode>
                <c:ptCount val="25"/>
                <c:pt idx="0">
                  <c:v>2013</c:v>
                </c:pt>
                <c:pt idx="1">
                  <c:v>1407</c:v>
                </c:pt>
                <c:pt idx="2">
                  <c:v>1517</c:v>
                </c:pt>
                <c:pt idx="3">
                  <c:v>1447</c:v>
                </c:pt>
                <c:pt idx="4">
                  <c:v>1999</c:v>
                </c:pt>
                <c:pt idx="5">
                  <c:v>1861</c:v>
                </c:pt>
                <c:pt idx="6">
                  <c:v>1853</c:v>
                </c:pt>
                <c:pt idx="7">
                  <c:v>1748</c:v>
                </c:pt>
                <c:pt idx="8">
                  <c:v>2102</c:v>
                </c:pt>
                <c:pt idx="9">
                  <c:v>2090</c:v>
                </c:pt>
                <c:pt idx="10">
                  <c:v>2125</c:v>
                </c:pt>
                <c:pt idx="11">
                  <c:v>1997</c:v>
                </c:pt>
                <c:pt idx="12">
                  <c:v>1640</c:v>
                </c:pt>
                <c:pt idx="13">
                  <c:v>1673</c:v>
                </c:pt>
                <c:pt idx="14">
                  <c:v>1764</c:v>
                </c:pt>
                <c:pt idx="15">
                  <c:v>1751</c:v>
                </c:pt>
                <c:pt idx="16">
                  <c:v>2031</c:v>
                </c:pt>
                <c:pt idx="17">
                  <c:v>1766</c:v>
                </c:pt>
                <c:pt idx="18">
                  <c:v>1943</c:v>
                </c:pt>
                <c:pt idx="19">
                  <c:v>1995</c:v>
                </c:pt>
                <c:pt idx="20">
                  <c:v>2216</c:v>
                </c:pt>
                <c:pt idx="21">
                  <c:v>1920</c:v>
                </c:pt>
                <c:pt idx="22">
                  <c:v>1746</c:v>
                </c:pt>
                <c:pt idx="23">
                  <c:v>1691</c:v>
                </c:pt>
                <c:pt idx="24">
                  <c:v>1342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2847104"/>
        <c:axId val="114176000"/>
      </c:barChart>
      <c:catAx>
        <c:axId val="11284710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14176000"/>
        <c:crosses val="autoZero"/>
        <c:auto val="1"/>
        <c:lblAlgn val="ctr"/>
        <c:lblOffset val="100"/>
        <c:noMultiLvlLbl val="0"/>
      </c:catAx>
      <c:valAx>
        <c:axId val="11417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847104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8183955266461262"/>
          <c:y val="5.904767501077290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Sheet1!$A$40:$A$64</c:f>
              <c:strCache>
                <c:ptCount val="25"/>
                <c:pt idx="0">
                  <c:v>Nov - 2013</c:v>
                </c:pt>
                <c:pt idx="1">
                  <c:v>Dec</c:v>
                </c:pt>
                <c:pt idx="2">
                  <c:v>Jan - 2014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Sept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Jan - 2015</c:v>
                </c:pt>
                <c:pt idx="15">
                  <c:v>Feb</c:v>
                </c:pt>
                <c:pt idx="16">
                  <c:v>Mar</c:v>
                </c:pt>
                <c:pt idx="17">
                  <c:v>Apr</c:v>
                </c:pt>
                <c:pt idx="18">
                  <c:v>May</c:v>
                </c:pt>
                <c:pt idx="19">
                  <c:v>Jun</c:v>
                </c:pt>
                <c:pt idx="20">
                  <c:v>Jul</c:v>
                </c:pt>
                <c:pt idx="21">
                  <c:v>Aug</c:v>
                </c:pt>
                <c:pt idx="22">
                  <c:v>Sept</c:v>
                </c:pt>
                <c:pt idx="23">
                  <c:v>Oct</c:v>
                </c:pt>
                <c:pt idx="24">
                  <c:v>Nov</c:v>
                </c:pt>
              </c:strCache>
            </c:strRef>
          </c:cat>
          <c:val>
            <c:numRef>
              <c:f>Sheet1!$J$40:$J$64</c:f>
              <c:numCache>
                <c:formatCode>0.00%</c:formatCode>
                <c:ptCount val="25"/>
                <c:pt idx="0">
                  <c:v>1.8910786436401452E-2</c:v>
                </c:pt>
                <c:pt idx="1">
                  <c:v>1.4002439506824026E-2</c:v>
                </c:pt>
                <c:pt idx="2">
                  <c:v>1.2934846196753873E-2</c:v>
                </c:pt>
                <c:pt idx="3">
                  <c:v>1.2739446453507107E-2</c:v>
                </c:pt>
                <c:pt idx="4">
                  <c:v>1.418290339618484E-2</c:v>
                </c:pt>
                <c:pt idx="5">
                  <c:v>1.2833968377101919E-2</c:v>
                </c:pt>
                <c:pt idx="6">
                  <c:v>1.254046033540945E-2</c:v>
                </c:pt>
                <c:pt idx="7">
                  <c:v>1.2217717032303108E-2</c:v>
                </c:pt>
                <c:pt idx="8">
                  <c:v>1.3868145935566461E-2</c:v>
                </c:pt>
                <c:pt idx="9">
                  <c:v>1.3786210187928286E-2</c:v>
                </c:pt>
                <c:pt idx="10">
                  <c:v>1.2245992198375728E-2</c:v>
                </c:pt>
                <c:pt idx="11">
                  <c:v>1.4390582869089051E-2</c:v>
                </c:pt>
                <c:pt idx="12">
                  <c:v>1.5351805424413115E-2</c:v>
                </c:pt>
                <c:pt idx="13">
                  <c:v>1.5819955101963816E-2</c:v>
                </c:pt>
                <c:pt idx="14">
                  <c:v>1.5468346108446517E-2</c:v>
                </c:pt>
                <c:pt idx="15">
                  <c:v>1.4754562805678158E-2</c:v>
                </c:pt>
                <c:pt idx="16">
                  <c:v>1.5706323196216267E-2</c:v>
                </c:pt>
                <c:pt idx="17">
                  <c:v>1.6625484487657577E-2</c:v>
                </c:pt>
                <c:pt idx="18">
                  <c:v>2.0696165596786928E-2</c:v>
                </c:pt>
                <c:pt idx="19">
                  <c:v>1.332952108649035E-2</c:v>
                </c:pt>
                <c:pt idx="20">
                  <c:v>1.322634887316473E-2</c:v>
                </c:pt>
                <c:pt idx="21">
                  <c:v>1.2635916635770766E-2</c:v>
                </c:pt>
                <c:pt idx="22">
                  <c:v>1.2808024077607288E-2</c:v>
                </c:pt>
                <c:pt idx="23">
                  <c:v>1.3503613292363719E-2</c:v>
                </c:pt>
                <c:pt idx="24">
                  <c:v>1.3330847798567639E-2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215168"/>
        <c:axId val="114216960"/>
      </c:lineChart>
      <c:catAx>
        <c:axId val="114215168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14216960"/>
        <c:crosses val="autoZero"/>
        <c:auto val="1"/>
        <c:lblAlgn val="ctr"/>
        <c:lblOffset val="100"/>
        <c:noMultiLvlLbl val="0"/>
      </c:catAx>
      <c:valAx>
        <c:axId val="114216960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4215168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55905337220873996"/>
          <c:y val="0.1330128883143338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287135483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Month of Enrollment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221110157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81060927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4407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125</cp:revision>
  <dcterms:created xsi:type="dcterms:W3CDTF">2012-05-23T18:41:46Z</dcterms:created>
  <dcterms:modified xsi:type="dcterms:W3CDTF">2016-02-02T16:50:14Z</dcterms:modified>
</cp:coreProperties>
</file>