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8" r:id="rId2"/>
    <p:sldId id="351" r:id="rId3"/>
    <p:sldId id="352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erez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11"/>
    <a:srgbClr val="40949A"/>
    <a:srgbClr val="0000CC"/>
    <a:srgbClr val="FF3300"/>
    <a:srgbClr val="FF9900"/>
    <a:srgbClr val="5469A2"/>
    <a:srgbClr val="29417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6984" autoAdjust="0"/>
  </p:normalViewPr>
  <p:slideViewPr>
    <p:cSldViewPr>
      <p:cViewPr varScale="1">
        <p:scale>
          <a:sx n="135" d="100"/>
          <a:sy n="135" d="100"/>
        </p:scale>
        <p:origin x="-972" y="-84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5BAD5-6978-44C8-882E-69A7271A8461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8CD44-51A5-4571-85A0-2986915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77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24752C-B183-4B58-BCC1-F601E863B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839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</p:spTree>
    <p:extLst>
      <p:ext uri="{BB962C8B-B14F-4D97-AF65-F5344CB8AC3E}">
        <p14:creationId xmlns:p14="http://schemas.microsoft.com/office/powerpoint/2010/main" val="396990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9499F-8C5B-4704-B5DC-370AC1878D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383686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F7652-0EF5-45F1-B719-8E0696860D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118432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1AB66-5CE8-4E62-9917-9A9689134A3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425293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911D0-5A97-45EA-8359-4F43B545B7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37521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99DF3-32C1-46A8-BECF-7E4514F969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45310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84AA8-9EB2-4BFD-B573-C9294BB321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317723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25E5-D25B-483B-A4DB-8366DB8353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171482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43DB8-6D17-44EF-8E4A-151A21B3F4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334943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290D1-E260-4ADC-840D-05785CCA9B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402176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5532C-40F3-46D7-9656-AF74EFB6F0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243782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86A3B1-2D6E-42EA-B98A-37687F35342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cs typeface="+mn-cs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FE020119-EE5C-4F42-82CE-02604727D177}" type="slidenum">
              <a:rPr lang="en-US" altLang="en-US" sz="1200"/>
              <a:pPr algn="ctr"/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62025" y="1905000"/>
            <a:ext cx="7315200" cy="2362200"/>
          </a:xfrm>
        </p:spPr>
        <p:txBody>
          <a:bodyPr/>
          <a:lstStyle/>
          <a:p>
            <a:pPr algn="ctr"/>
            <a:r>
              <a:rPr lang="en-US" altLang="en-US" dirty="0" smtClean="0"/>
              <a:t>February </a:t>
            </a:r>
            <a:r>
              <a:rPr lang="en-US" altLang="en-US" dirty="0" smtClean="0"/>
              <a:t>10, </a:t>
            </a:r>
            <a:r>
              <a:rPr lang="en-US" altLang="en-US" dirty="0" smtClean="0"/>
              <a:t>2016 </a:t>
            </a:r>
            <a:r>
              <a:rPr lang="en-US" altLang="en-US" dirty="0" smtClean="0"/>
              <a:t>COPS </a:t>
            </a:r>
            <a:r>
              <a:rPr lang="en-US" altLang="en-US" dirty="0" smtClean="0"/>
              <a:t>Meeting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i="1" dirty="0"/>
              <a:t>Allow AMS Data Submittal for TDSP-Read Non-Modeled Generators</a:t>
            </a:r>
            <a:r>
              <a:rPr lang="en-US" altLang="en-US" sz="2400" dirty="0" smtClean="0"/>
              <a:t> </a:t>
            </a:r>
            <a:r>
              <a:rPr lang="en-US" altLang="en-US" dirty="0" smtClean="0"/>
              <a:t>          </a:t>
            </a:r>
          </a:p>
        </p:txBody>
      </p:sp>
      <p:sp>
        <p:nvSpPr>
          <p:cNvPr id="14338" name="Rectangle 20"/>
          <p:cNvSpPr txBox="1">
            <a:spLocks noChangeArrowheads="1"/>
          </p:cNvSpPr>
          <p:nvPr/>
        </p:nvSpPr>
        <p:spPr bwMode="auto">
          <a:xfrm>
            <a:off x="1447800" y="4724400"/>
            <a:ext cx="6343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endParaRPr lang="en-US" altLang="en-US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81000" y="2819400"/>
            <a:ext cx="8534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81000" indent="-381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sz="160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143000" y="1805971"/>
            <a:ext cx="64770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dirty="0" smtClean="0"/>
              <a:t>Concept  </a:t>
            </a:r>
          </a:p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 smtClean="0"/>
              <a:t>Create an option for TDSPs to </a:t>
            </a:r>
            <a:r>
              <a:rPr lang="en-US" altLang="en-US" sz="2800" b="1" dirty="0"/>
              <a:t>submit TDSP Read non-modeled </a:t>
            </a:r>
            <a:r>
              <a:rPr lang="en-US" altLang="en-US" sz="2800" b="1" dirty="0" smtClean="0"/>
              <a:t>generation meter </a:t>
            </a:r>
            <a:r>
              <a:rPr lang="en-US" altLang="en-US" sz="2800" b="1" dirty="0"/>
              <a:t>data to ERCOT utilizing AMS </a:t>
            </a:r>
            <a:r>
              <a:rPr lang="en-US" altLang="en-US" sz="2800" b="1" dirty="0" smtClean="0"/>
              <a:t>transactions.</a:t>
            </a:r>
          </a:p>
          <a:p>
            <a:endParaRPr lang="en-US" altLang="en-US" sz="2800" b="1" dirty="0"/>
          </a:p>
          <a:p>
            <a:pPr algn="ctr"/>
            <a:r>
              <a:rPr lang="en-US" altLang="en-US" sz="2800" b="1" dirty="0" smtClean="0"/>
              <a:t>NPRR753   &amp;    RMGRR134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81000" y="2819400"/>
            <a:ext cx="8534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81000" indent="-381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sz="160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762000" y="1282751"/>
            <a:ext cx="754380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dirty="0" smtClean="0"/>
              <a:t>Implementation</a:t>
            </a:r>
            <a:endParaRPr lang="en-US" altLang="en-US" sz="3200" b="1" dirty="0"/>
          </a:p>
          <a:p>
            <a:endParaRPr lang="en-US" alt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 smtClean="0"/>
              <a:t>Requires ERCOT System changes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 smtClean="0"/>
              <a:t>TDSP specifies data delivery method on the TDSP Read Generation Form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LSE </a:t>
            </a:r>
            <a:r>
              <a:rPr lang="en-US" altLang="en-US" sz="2400" b="1" dirty="0" smtClean="0"/>
              <a:t>or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867</a:t>
            </a:r>
          </a:p>
          <a:p>
            <a:pPr marL="457200" lvl="0" indent="-457200">
              <a:buFont typeface="+mj-lt"/>
              <a:buAutoNum type="arabicPeriod"/>
            </a:pPr>
            <a:endParaRPr lang="en-US" altLang="en-US" sz="2400" b="1" dirty="0" smtClean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altLang="en-US" sz="2400" b="1" dirty="0" smtClean="0">
                <a:solidFill>
                  <a:srgbClr val="000000"/>
                </a:solidFill>
              </a:rPr>
              <a:t>ERCOT performs data setup based on TDSP specified </a:t>
            </a:r>
            <a:r>
              <a:rPr lang="en-US" altLang="en-US" sz="2400" b="1" dirty="0">
                <a:solidFill>
                  <a:srgbClr val="000000"/>
                </a:solidFill>
              </a:rPr>
              <a:t>data delivery method on the TDSP Read Generation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Form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28600" y="2819400"/>
            <a:ext cx="8458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81000" indent="-381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12540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9944</TotalTime>
  <Words>65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 Design</vt:lpstr>
      <vt:lpstr>February 10, 2016 COPS Meeting   Allow AMS Data Submittal for TDSP-Read Non-Modeled Generators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Grendel, Steve</dc:creator>
  <cp:lastModifiedBy>Tucker, Donald</cp:lastModifiedBy>
  <cp:revision>249</cp:revision>
  <cp:lastPrinted>2016-01-06T16:28:16Z</cp:lastPrinted>
  <dcterms:created xsi:type="dcterms:W3CDTF">2005-04-21T14:28:35Z</dcterms:created>
  <dcterms:modified xsi:type="dcterms:W3CDTF">2016-01-27T15:06:38Z</dcterms:modified>
</cp:coreProperties>
</file>