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7" r:id="rId5"/>
  </p:sldMasterIdLst>
  <p:sldIdLst>
    <p:sldId id="260" r:id="rId6"/>
    <p:sldId id="266" r:id="rId7"/>
    <p:sldId id="268" r:id="rId8"/>
    <p:sldId id="262" r:id="rId9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94595" autoAdjust="0"/>
  </p:normalViewPr>
  <p:slideViewPr>
    <p:cSldViewPr snapToGrid="0" snapToObjects="1">
      <p:cViewPr>
        <p:scale>
          <a:sx n="100" d="100"/>
          <a:sy n="100" d="100"/>
        </p:scale>
        <p:origin x="-31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017B3-6606-854F-A86E-1A5425819F84}" type="datetimeFigureOut">
              <a:rPr lang="en-US" smtClean="0"/>
              <a:t>2/1/2016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2/1/2016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2/1/2016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2/1/2016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2/1/2016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2/1/2016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2/1/2016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13"/>
          <a:srcRect t="9220"/>
          <a:stretch/>
        </p:blipFill>
        <p:spPr>
          <a:xfrm>
            <a:off x="214993" y="-168453"/>
            <a:ext cx="8714015" cy="6634475"/>
          </a:xfrm>
          <a:prstGeom prst="rect">
            <a:avLst/>
          </a:prstGeom>
          <a:effectLst>
            <a:reflection stA="58000" endPos="7000" dir="5400000" sy="-100000" algn="bl" rotWithShape="0"/>
          </a:effectLst>
        </p:spPr>
      </p:pic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017B3-6606-854F-A86E-1A5425819F84}" type="datetimeFigureOut">
              <a:rPr lang="en-US" smtClean="0"/>
              <a:t>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/>
          <a:srcRect t="9220"/>
          <a:stretch/>
        </p:blipFill>
        <p:spPr>
          <a:xfrm>
            <a:off x="214993" y="-168453"/>
            <a:ext cx="8714015" cy="6634475"/>
          </a:xfrm>
          <a:prstGeom prst="rect">
            <a:avLst/>
          </a:prstGeom>
          <a:effectLst>
            <a:reflection stA="58000" endPos="7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3861872"/>
            <a:chOff x="603250" y="546100"/>
            <a:chExt cx="7727950" cy="3861872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2775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Flight Testing Update</a:t>
              </a:r>
            </a:p>
            <a:p>
              <a:endParaRPr lang="en-US" b="1" dirty="0" smtClean="0"/>
            </a:p>
            <a:p>
              <a:r>
                <a:rPr lang="en-US" i="1" dirty="0" smtClean="0"/>
                <a:t>Paul Yockey</a:t>
              </a:r>
            </a:p>
            <a:p>
              <a:r>
                <a:rPr lang="en-US" dirty="0" smtClean="0"/>
                <a:t>Flight Administrator</a:t>
              </a:r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Retail Market Subcommittee</a:t>
              </a:r>
            </a:p>
            <a:p>
              <a:r>
                <a:rPr lang="en-US" dirty="0" smtClean="0"/>
                <a:t>0</a:t>
              </a:r>
              <a:r>
                <a:rPr lang="en-US" dirty="0" smtClean="0"/>
                <a:t>2/02/16</a:t>
              </a:r>
              <a:endParaRPr lang="en-US" dirty="0" smtClean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419850" y="5790143"/>
            <a:ext cx="235786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 smtClean="0">
                <a:solidFill>
                  <a:prstClr val="black"/>
                </a:solidFill>
              </a:rPr>
              <a:t>Retail Market Subcommittee</a:t>
            </a:r>
            <a:endParaRPr lang="en-US" sz="1050" b="1" dirty="0">
              <a:solidFill>
                <a:prstClr val="black"/>
              </a:solidFill>
            </a:endParaRPr>
          </a:p>
          <a:p>
            <a:pPr algn="r"/>
            <a:r>
              <a:rPr lang="en-US" sz="1050" i="1" dirty="0" smtClean="0">
                <a:solidFill>
                  <a:prstClr val="black"/>
                </a:solidFill>
              </a:rPr>
              <a:t>0</a:t>
            </a:r>
            <a:r>
              <a:rPr lang="en-US" sz="1050" i="1" dirty="0" smtClean="0">
                <a:solidFill>
                  <a:prstClr val="black"/>
                </a:solidFill>
              </a:rPr>
              <a:t>2/02/16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9663" y="179143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Flight </a:t>
            </a:r>
            <a:r>
              <a:rPr lang="en-US" sz="2400" b="1" dirty="0" smtClean="0">
                <a:solidFill>
                  <a:prstClr val="black"/>
                </a:solidFill>
              </a:rPr>
              <a:t>1016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27680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>
                <a:solidFill>
                  <a:prstClr val="black"/>
                </a:solidFill>
              </a:rPr>
              <a:t>Flight </a:t>
            </a:r>
            <a:r>
              <a:rPr lang="en-US" kern="0" dirty="0" smtClean="0">
                <a:solidFill>
                  <a:prstClr val="black"/>
                </a:solidFill>
              </a:rPr>
              <a:t>1016 </a:t>
            </a:r>
            <a:r>
              <a:rPr lang="en-US" kern="0" dirty="0">
                <a:solidFill>
                  <a:prstClr val="black"/>
                </a:solidFill>
              </a:rPr>
              <a:t>Summary</a:t>
            </a: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373" y="1447620"/>
            <a:ext cx="8573975" cy="1708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Flight 0216 Connectivity is in progress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7 New CRs are testing (Including 6 additional DUNS)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4 Existing CRs: 2 CRs are testing bank change, 1 CR is adding a territory, 1 CR is testing production system server changes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1,537 tasks are scheduled including connectivity</a:t>
            </a:r>
            <a:endParaRPr lang="en-US" sz="1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57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419850" y="5790143"/>
            <a:ext cx="235786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 smtClean="0">
                <a:solidFill>
                  <a:prstClr val="black"/>
                </a:solidFill>
              </a:rPr>
              <a:t>Retail Market Subcommittee</a:t>
            </a:r>
            <a:endParaRPr lang="en-US" sz="1050" b="1" dirty="0">
              <a:solidFill>
                <a:prstClr val="black"/>
              </a:solidFill>
            </a:endParaRPr>
          </a:p>
          <a:p>
            <a:pPr algn="r"/>
            <a:r>
              <a:rPr lang="en-US" sz="1050" i="1" dirty="0" smtClean="0">
                <a:solidFill>
                  <a:prstClr val="black"/>
                </a:solidFill>
              </a:rPr>
              <a:t>0</a:t>
            </a:r>
            <a:r>
              <a:rPr lang="en-US" sz="1050" i="1" dirty="0" smtClean="0">
                <a:solidFill>
                  <a:prstClr val="black"/>
                </a:solidFill>
              </a:rPr>
              <a:t>2/02/16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9663" y="189068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Flight </a:t>
            </a:r>
            <a:r>
              <a:rPr lang="en-US" sz="2400" b="1" dirty="0" smtClean="0">
                <a:solidFill>
                  <a:prstClr val="black"/>
                </a:solidFill>
              </a:rPr>
              <a:t>0216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7" y="740975"/>
            <a:ext cx="6235177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>
                <a:solidFill>
                  <a:prstClr val="black"/>
                </a:solidFill>
              </a:rPr>
              <a:t>Schedule</a:t>
            </a:r>
            <a:endParaRPr lang="en-US" kern="0" dirty="0">
              <a:solidFill>
                <a:prstClr val="blac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374" y="1138925"/>
            <a:ext cx="8573975" cy="2416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228600" indent="0" algn="just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en-US" sz="1800" dirty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Flight 0216 signup began 01/06/16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Flight 0216 signup deadline was 01/13/16 (Adhoc,03/04/16 for Current MPs Only, </a:t>
            </a:r>
            <a:r>
              <a:rPr lang="en-US" sz="1800" b="0" i="1" dirty="0">
                <a:solidFill>
                  <a:prstClr val="black"/>
                </a:solidFill>
              </a:rPr>
              <a:t>subject to Flight Administrator and TDSPs’ Approval</a:t>
            </a:r>
            <a:r>
              <a:rPr lang="en-US" sz="1800" b="0" dirty="0">
                <a:solidFill>
                  <a:prstClr val="black"/>
                </a:solidFill>
              </a:rPr>
              <a:t>)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Connectivity testing began 01/19/16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Day 1 transactions begin 02/15/16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Flight 1015 concludes on 02/26/16 (Contingency/Adhoc Period until 04/15/16</a:t>
            </a:r>
            <a:r>
              <a:rPr lang="en-US" sz="1800" b="0" dirty="0" smtClean="0">
                <a:solidFill>
                  <a:prstClr val="black"/>
                </a:solidFill>
              </a:rPr>
              <a:t>)</a:t>
            </a:r>
            <a:endParaRPr lang="en-US" sz="1800" b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20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553200" y="5809193"/>
            <a:ext cx="222451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 smtClean="0">
                <a:solidFill>
                  <a:prstClr val="black"/>
                </a:solidFill>
              </a:rPr>
              <a:t>Retail Market Subcommittee</a:t>
            </a:r>
            <a:endParaRPr lang="en-US" sz="1050" b="1" dirty="0">
              <a:solidFill>
                <a:prstClr val="black"/>
              </a:solidFill>
            </a:endParaRPr>
          </a:p>
          <a:p>
            <a:pPr algn="r"/>
            <a:r>
              <a:rPr lang="en-US" sz="1050" i="1" dirty="0" smtClean="0">
                <a:solidFill>
                  <a:prstClr val="black"/>
                </a:solidFill>
              </a:rPr>
              <a:t>0</a:t>
            </a:r>
            <a:r>
              <a:rPr lang="en-US" sz="1050" i="1" dirty="0" smtClean="0">
                <a:solidFill>
                  <a:prstClr val="black"/>
                </a:solidFill>
              </a:rPr>
              <a:t>2/02/16</a:t>
            </a:r>
            <a:endParaRPr lang="en-US" sz="1050" i="1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27680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endParaRPr lang="en-US" kern="0" dirty="0">
              <a:solidFill>
                <a:prstClr val="blac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03743" y="2179125"/>
            <a:ext cx="8573975" cy="1723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228600" indent="0" algn="just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en-US" sz="1800" b="0" dirty="0" smtClean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 smtClean="0">
              <a:solidFill>
                <a:prstClr val="black"/>
              </a:solidFill>
            </a:endParaRPr>
          </a:p>
          <a:p>
            <a:pPr marL="228600" indent="0" algn="ctr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sz="6000" b="0" dirty="0" smtClean="0">
                <a:solidFill>
                  <a:prstClr val="black"/>
                </a:solidFill>
              </a:rPr>
              <a:t>Questions?</a:t>
            </a:r>
            <a:endParaRPr lang="en-US" sz="6000" b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98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purl.org/dc/terms/"/>
    <ds:schemaRef ds:uri="http://purl.org/dc/elements/1.1/"/>
    <ds:schemaRef ds:uri="http://www.w3.org/XML/1998/namespace"/>
    <ds:schemaRef ds:uri="http://schemas.openxmlformats.org/package/2006/metadata/core-properties"/>
    <ds:schemaRef ds:uri="c34af464-7aa1-4edd-9be4-83dffc1cb926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5369</TotalTime>
  <Words>130</Words>
  <Application>Microsoft Office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Yockey, Paul</cp:lastModifiedBy>
  <cp:revision>206</cp:revision>
  <cp:lastPrinted>2013-01-30T23:16:36Z</cp:lastPrinted>
  <dcterms:created xsi:type="dcterms:W3CDTF">2010-04-12T23:12:02Z</dcterms:created>
  <dcterms:modified xsi:type="dcterms:W3CDTF">2016-02-01T17:25:44Z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